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4" r:id="rId4"/>
    <p:sldMasterId id="2147484257" r:id="rId5"/>
  </p:sldMasterIdLst>
  <p:notesMasterIdLst>
    <p:notesMasterId r:id="rId14"/>
  </p:notesMasterIdLst>
  <p:handoutMasterIdLst>
    <p:handoutMasterId r:id="rId15"/>
  </p:handoutMasterIdLst>
  <p:sldIdLst>
    <p:sldId id="2147483429" r:id="rId6"/>
    <p:sldId id="2147483430" r:id="rId7"/>
    <p:sldId id="2147483431" r:id="rId8"/>
    <p:sldId id="2147483440" r:id="rId9"/>
    <p:sldId id="2147483438" r:id="rId10"/>
    <p:sldId id="2147483439" r:id="rId11"/>
    <p:sldId id="2147483441" r:id="rId12"/>
    <p:sldId id="214748343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1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2BF136-25F9-DAFC-2768-A660E3374320}" name="Suresh Jagtap" initials="SJ" userId="Suresh Jagtap" providerId="None"/>
  <p188:author id="{4BE0FF89-9AE4-7F91-DA81-ED10E4282112}" name="Sameer Bhosale" initials="SB" userId="S-1-5-21-2206305975-3351881286-4260599270-1255" providerId="AD"/>
  <p188:author id="{4347A499-81AE-377F-4CB8-0A24B9EB3CDD}" name="Gurvinder Sahni" initials="GS" userId="S::gurvinder_sahni@persistent.com::b51ad939-3140-493f-8217-e5ed2e8be360" providerId="AD"/>
  <p188:author id="{ECC0E7A4-60DD-71E1-7A14-0D90BA7A21A3}" name="Rahul Shah" initials="RS" userId="S::rahuls@chittlesoft.onmicrosoft.com::abb6b3d8-6487-4884-8842-1b2dc6e9cd5b" providerId="AD"/>
  <p188:author id="{177802BA-05F7-A2BF-546E-42434F01B28B}" name="Sachin Kulkarni" initials="SK" userId="Sachin Kulkarni" providerId="None"/>
  <p188:author id="{64231ACD-5A9C-73CD-F813-94839BFDB3DF}" name="Rahul Shah" initials="RS" userId="Rahul Shah" providerId="None"/>
  <p188:author id="{683453EB-1FEF-D4A1-4BFC-A1BE29688954}" name="Jason Spaulding" initials="JS" userId="S::jason_spaulding@persistent.com::5c04f39b-3ab8-49dc-8d00-75196edb716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Poornima More" initials="PM" lastIdx="55" clrIdx="6">
    <p:extLst>
      <p:ext uri="{19B8F6BF-5375-455C-9EA6-DF929625EA0E}">
        <p15:presenceInfo xmlns:p15="http://schemas.microsoft.com/office/powerpoint/2012/main" userId="Poornima More" providerId="None"/>
      </p:ext>
    </p:extLst>
  </p:cmAuthor>
  <p:cmAuthor id="1" name="Piotr Gajos" initials="PG" lastIdx="89" clrIdx="0">
    <p:extLst>
      <p:ext uri="{19B8F6BF-5375-455C-9EA6-DF929625EA0E}">
        <p15:presenceInfo xmlns:p15="http://schemas.microsoft.com/office/powerpoint/2012/main" userId="S::piotr_gajos@persistent.co.in::a60724b5-5b84-4b64-8b4b-ca625be277a5" providerId="AD"/>
      </p:ext>
    </p:extLst>
  </p:cmAuthor>
  <p:cmAuthor id="8" name="Rahul Shah" initials="RS [2]" lastIdx="53" clrIdx="7">
    <p:extLst>
      <p:ext uri="{19B8F6BF-5375-455C-9EA6-DF929625EA0E}">
        <p15:presenceInfo xmlns:p15="http://schemas.microsoft.com/office/powerpoint/2012/main" userId="Rahul Shah" providerId="None"/>
      </p:ext>
    </p:extLst>
  </p:cmAuthor>
  <p:cmAuthor id="2" name="Pankaj Dicholkar" initials="PD" lastIdx="45" clrIdx="1">
    <p:extLst>
      <p:ext uri="{19B8F6BF-5375-455C-9EA6-DF929625EA0E}">
        <p15:presenceInfo xmlns:p15="http://schemas.microsoft.com/office/powerpoint/2012/main" userId="S::pankajd@chittlesoft.onmicrosoft.com::973a90e5-58a8-4630-9e0e-8f3bc1686380" providerId="AD"/>
      </p:ext>
    </p:extLst>
  </p:cmAuthor>
  <p:cmAuthor id="3" name="Meeta Chopra" initials="MC" lastIdx="2" clrIdx="2">
    <p:extLst>
      <p:ext uri="{19B8F6BF-5375-455C-9EA6-DF929625EA0E}">
        <p15:presenceInfo xmlns:p15="http://schemas.microsoft.com/office/powerpoint/2012/main" userId="S::meetac@chittlesoft.onmicrosoft.com::33a4d04d-f765-46d6-8476-6810c69addeb" providerId="AD"/>
      </p:ext>
    </p:extLst>
  </p:cmAuthor>
  <p:cmAuthor id="4" name="Denise Chakranarayan" initials="DC" lastIdx="9" clrIdx="3">
    <p:extLst>
      <p:ext uri="{19B8F6BF-5375-455C-9EA6-DF929625EA0E}">
        <p15:presenceInfo xmlns:p15="http://schemas.microsoft.com/office/powerpoint/2012/main" userId="S::denisec@chittlesoft.co.in::c6b96344-b62c-4402-9cbd-252f04eef0f5" providerId="AD"/>
      </p:ext>
    </p:extLst>
  </p:cmAuthor>
  <p:cmAuthor id="5" name="Christian Slike" initials="CS" lastIdx="7" clrIdx="4">
    <p:extLst>
      <p:ext uri="{19B8F6BF-5375-455C-9EA6-DF929625EA0E}">
        <p15:presenceInfo xmlns:p15="http://schemas.microsoft.com/office/powerpoint/2012/main" userId="S::christian_slike@persistent.co.in::33ae1488-19de-461c-8307-64e9e7a26074" providerId="AD"/>
      </p:ext>
    </p:extLst>
  </p:cmAuthor>
  <p:cmAuthor id="6" name="Piotr Gajos" initials="PG [2]" lastIdx="30" clrIdx="5">
    <p:extLst>
      <p:ext uri="{19B8F6BF-5375-455C-9EA6-DF929625EA0E}">
        <p15:presenceInfo xmlns:p15="http://schemas.microsoft.com/office/powerpoint/2012/main" userId="S::piotr_gajos@persistent.com::a60724b5-5b84-4b64-8b4b-ca625be277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2D66"/>
    <a:srgbClr val="FDDBC8"/>
    <a:srgbClr val="011D42"/>
    <a:srgbClr val="023374"/>
    <a:srgbClr val="001A41"/>
    <a:srgbClr val="000000"/>
    <a:srgbClr val="FE5F0B"/>
    <a:srgbClr val="4E4B54"/>
    <a:srgbClr val="44546A"/>
    <a:srgbClr val="FE9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3612"/>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0FBFA-0615-4677-92A6-0CBABC8EF7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E2B274-4ACC-41E2-84B6-1B0D0DA12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E2890-C02A-4D22-A0DE-23F99804D0FD}" type="datetimeFigureOut">
              <a:rPr lang="en-US" smtClean="0"/>
              <a:t>3/22/2025</a:t>
            </a:fld>
            <a:endParaRPr lang="en-US"/>
          </a:p>
        </p:txBody>
      </p:sp>
      <p:sp>
        <p:nvSpPr>
          <p:cNvPr id="4" name="Footer Placeholder 3">
            <a:extLst>
              <a:ext uri="{FF2B5EF4-FFF2-40B4-BE49-F238E27FC236}">
                <a16:creationId xmlns:a16="http://schemas.microsoft.com/office/drawing/2014/main" id="{A12F3396-FC82-4273-B225-DC50392DB3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876F03-B34C-44E1-817B-4D40FA1612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EED075-F828-44D4-8289-37C8A1076F64}" type="slidenum">
              <a:rPr lang="en-US" smtClean="0"/>
              <a:t>‹#›</a:t>
            </a:fld>
            <a:endParaRPr lang="en-US"/>
          </a:p>
        </p:txBody>
      </p:sp>
    </p:spTree>
    <p:extLst>
      <p:ext uri="{BB962C8B-B14F-4D97-AF65-F5344CB8AC3E}">
        <p14:creationId xmlns:p14="http://schemas.microsoft.com/office/powerpoint/2010/main" val="1096688385"/>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38FED-BEF8-CD4E-8851-A10E3811CC8B}" type="datetimeFigureOut">
              <a:rPr lang="en-US" smtClean="0"/>
              <a:t>3/22/2025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C5733-40DC-BA48-B475-D2F3167E4742}" type="slidenum">
              <a:rPr lang="en-US" smtClean="0"/>
              <a:t>‹#›</a:t>
            </a:fld>
            <a:endParaRPr lang="en-US"/>
          </a:p>
        </p:txBody>
      </p:sp>
    </p:spTree>
    <p:extLst>
      <p:ext uri="{BB962C8B-B14F-4D97-AF65-F5344CB8AC3E}">
        <p14:creationId xmlns:p14="http://schemas.microsoft.com/office/powerpoint/2010/main" val="29171428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B6BFE-1A2F-8FE7-B560-EC3F75F4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A8828-D1A3-72AC-8C52-BF694D656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F4B81-DEAB-063A-8B0E-2250CAA3F85F}"/>
              </a:ext>
            </a:extLst>
          </p:cNvPr>
          <p:cNvSpPr>
            <a:spLocks noGrp="1"/>
          </p:cNvSpPr>
          <p:nvPr>
            <p:ph type="body" idx="1"/>
          </p:nvPr>
        </p:nvSpPr>
        <p:spPr/>
        <p:txBody>
          <a:bodyPr/>
          <a:lstStyle/>
          <a:p>
            <a:r>
              <a:rPr lang="en-US"/>
              <a:t>The </a:t>
            </a:r>
            <a:r>
              <a:rPr lang="en-US" b="1"/>
              <a:t>NABC (Need, Approach, Benefit, and Competition)</a:t>
            </a:r>
            <a:r>
              <a:rPr lang="en-US"/>
              <a:t> framework, developed by Stanford Research Institute (SRI), is a structured way to analyze and present solutions to customer problems effectively. Here’s how you can apply it to a customer problem and use it in a pitch.</a:t>
            </a:r>
            <a:br>
              <a:rPr lang="en-US"/>
            </a:br>
            <a:br>
              <a:rPr lang="en-US"/>
            </a:br>
            <a:r>
              <a:rPr lang="en-US" b="1"/>
              <a:t>1. Need (Customer Problem Statement)</a:t>
            </a:r>
            <a:br>
              <a:rPr lang="en-US"/>
            </a:br>
            <a:r>
              <a:rPr lang="en-US"/>
              <a:t>• Clearly define the customer’s core problem or unmet need.</a:t>
            </a:r>
            <a:br>
              <a:rPr lang="en-US"/>
            </a:br>
            <a:r>
              <a:rPr lang="en-US"/>
              <a:t>• Quantify the impact (e.g., lost revenue, inefficiencies, risks).</a:t>
            </a:r>
            <a:br>
              <a:rPr lang="en-US"/>
            </a:br>
            <a:r>
              <a:rPr lang="en-US"/>
              <a:t>• Example (Telecom Industry):</a:t>
            </a:r>
            <a:br>
              <a:rPr lang="en-US"/>
            </a:br>
            <a:r>
              <a:rPr lang="en-US" i="1"/>
              <a:t>“Telecom companies struggle with network downtime and inefficient fault detection, leading to revenue losses and poor customer experience. Traditional monitoring systems are slow and reactive, causing delays in issue resolution.”</a:t>
            </a:r>
            <a:br>
              <a:rPr lang="en-US"/>
            </a:br>
            <a:br>
              <a:rPr lang="en-US"/>
            </a:br>
            <a:r>
              <a:rPr lang="en-US" b="1"/>
              <a:t>2. Approach (Your Solution)</a:t>
            </a:r>
            <a:br>
              <a:rPr lang="en-US"/>
            </a:br>
            <a:r>
              <a:rPr lang="en-US"/>
              <a:t>• Explain how your solution works.</a:t>
            </a:r>
            <a:br>
              <a:rPr lang="en-US"/>
            </a:br>
            <a:r>
              <a:rPr lang="en-US"/>
              <a:t>• Highlight any unique technology, processes, or methodologies.</a:t>
            </a:r>
            <a:br>
              <a:rPr lang="en-US"/>
            </a:br>
            <a:r>
              <a:rPr lang="en-US"/>
              <a:t>• Example:</a:t>
            </a:r>
            <a:br>
              <a:rPr lang="en-US"/>
            </a:br>
            <a:r>
              <a:rPr lang="en-US" i="1"/>
              <a:t>“Our AI-powered predictive maintenance platform analyzes network performance in real time, detecting anomalies before failures occur. Using machine learning models trained on historical data, we provide proactive alerts and automated issue resolution.”</a:t>
            </a:r>
            <a:br>
              <a:rPr lang="en-US"/>
            </a:br>
            <a:br>
              <a:rPr lang="en-US"/>
            </a:br>
            <a:r>
              <a:rPr lang="en-US" b="1"/>
              <a:t>3. Benefits (Value Proposition)</a:t>
            </a:r>
            <a:br>
              <a:rPr lang="en-US"/>
            </a:br>
            <a:r>
              <a:rPr lang="en-US"/>
              <a:t>• Describe the tangible benefits for the customer.</a:t>
            </a:r>
            <a:br>
              <a:rPr lang="en-US"/>
            </a:br>
            <a:r>
              <a:rPr lang="en-US"/>
              <a:t>• Use measurable outcomes like cost savings, efficiency gains, or revenue growth.</a:t>
            </a:r>
            <a:br>
              <a:rPr lang="en-US"/>
            </a:br>
            <a:r>
              <a:rPr lang="en-US"/>
              <a:t>• Example:</a:t>
            </a:r>
            <a:br>
              <a:rPr lang="en-US"/>
            </a:br>
            <a:r>
              <a:rPr lang="en-US" i="1"/>
              <a:t>“By deploying our solution, telecom providers can reduce downtime by 40%, lower maintenance costs by 30%, and enhance customer satisfaction by ensuring a seamless network experience.”</a:t>
            </a:r>
            <a:br>
              <a:rPr lang="en-US"/>
            </a:br>
            <a:br>
              <a:rPr lang="en-US"/>
            </a:br>
            <a:r>
              <a:rPr lang="en-US" b="1"/>
              <a:t>4. Competition (Market Differentiation)</a:t>
            </a:r>
            <a:br>
              <a:rPr lang="en-US"/>
            </a:br>
            <a:r>
              <a:rPr lang="en-US"/>
              <a:t>• Identify competitors and alternatives.</a:t>
            </a:r>
            <a:br>
              <a:rPr lang="en-US"/>
            </a:br>
            <a:r>
              <a:rPr lang="en-US"/>
              <a:t>• Highlight what makes your solution better (e.g., speed, accuracy, ease of use, pricing).</a:t>
            </a:r>
            <a:br>
              <a:rPr lang="en-US"/>
            </a:br>
            <a:r>
              <a:rPr lang="en-US"/>
              <a:t>• Example:</a:t>
            </a:r>
            <a:br>
              <a:rPr lang="en-US"/>
            </a:br>
            <a:r>
              <a:rPr lang="en-US" i="1"/>
              <a:t>“Unlike traditional rule-based monitoring systems, our AI solution learns and adapts over time, offering predictive insights rather than reactive responses. Compared to competitors, our platform integrates seamlessly with existing infrastructure and provides deeper analytics.”</a:t>
            </a:r>
            <a:br>
              <a:rPr lang="en-US"/>
            </a:br>
            <a:br>
              <a:rPr lang="en-US"/>
            </a:br>
            <a:r>
              <a:rPr lang="en-US" b="1"/>
              <a:t>Pitch Structure Using NABC</a:t>
            </a:r>
            <a:br>
              <a:rPr lang="en-US"/>
            </a:br>
            <a:r>
              <a:rPr lang="en-US"/>
              <a:t>1. </a:t>
            </a:r>
            <a:r>
              <a:rPr lang="en-US" b="1"/>
              <a:t>Introduction (Hook the audience with the Need)</a:t>
            </a:r>
            <a:br>
              <a:rPr lang="en-US"/>
            </a:br>
            <a:r>
              <a:rPr lang="en-US"/>
              <a:t>• “Did you know that telecom operators lose millions annually due to unexpected network failures?”</a:t>
            </a:r>
            <a:br>
              <a:rPr lang="en-US"/>
            </a:br>
            <a:r>
              <a:rPr lang="en-US"/>
              <a:t>2. </a:t>
            </a:r>
            <a:r>
              <a:rPr lang="en-US" b="1"/>
              <a:t>Explain the Approach</a:t>
            </a:r>
            <a:br>
              <a:rPr lang="en-US"/>
            </a:br>
            <a:r>
              <a:rPr lang="en-US"/>
              <a:t>• “Our AI-driven platform predicts failures before they happen, ensuring proactive maintenance.”</a:t>
            </a:r>
            <a:br>
              <a:rPr lang="en-US"/>
            </a:br>
            <a:r>
              <a:rPr lang="en-US"/>
              <a:t>3. </a:t>
            </a:r>
            <a:r>
              <a:rPr lang="en-US" b="1"/>
              <a:t>Showcase the Benefits</a:t>
            </a:r>
            <a:br>
              <a:rPr lang="en-US"/>
            </a:br>
            <a:r>
              <a:rPr lang="en-US"/>
              <a:t>• “This reduces downtime by 40%, enhances customer satisfaction, and cuts operational costs.”</a:t>
            </a:r>
            <a:br>
              <a:rPr lang="en-US"/>
            </a:br>
            <a:r>
              <a:rPr lang="en-US"/>
              <a:t>4. </a:t>
            </a:r>
            <a:r>
              <a:rPr lang="en-US" b="1"/>
              <a:t>Highlight Differentiation</a:t>
            </a:r>
            <a:br>
              <a:rPr lang="en-US"/>
            </a:br>
            <a:r>
              <a:rPr lang="en-US"/>
              <a:t>• “Unlike traditional methods, our solution adapts in real time, providing a smarter, automated approach to network management.</a:t>
            </a:r>
            <a:endParaRPr lang="en-IN"/>
          </a:p>
        </p:txBody>
      </p:sp>
      <p:sp>
        <p:nvSpPr>
          <p:cNvPr id="4" name="Slide Number Placeholder 3">
            <a:extLst>
              <a:ext uri="{FF2B5EF4-FFF2-40B4-BE49-F238E27FC236}">
                <a16:creationId xmlns:a16="http://schemas.microsoft.com/office/drawing/2014/main" id="{08121DA5-E0E0-8795-AEB8-D71E08FCA6F3}"/>
              </a:ext>
            </a:extLst>
          </p:cNvPr>
          <p:cNvSpPr>
            <a:spLocks noGrp="1"/>
          </p:cNvSpPr>
          <p:nvPr>
            <p:ph type="sldNum" sz="quarter" idx="5"/>
          </p:nvPr>
        </p:nvSpPr>
        <p:spPr/>
        <p:txBody>
          <a:bodyPr/>
          <a:lstStyle/>
          <a:p>
            <a:fld id="{4E4C5733-40DC-BA48-B475-D2F3167E4742}" type="slidenum">
              <a:rPr lang="en-US" smtClean="0"/>
              <a:t>2</a:t>
            </a:fld>
            <a:endParaRPr lang="en-US"/>
          </a:p>
        </p:txBody>
      </p:sp>
    </p:spTree>
    <p:extLst>
      <p:ext uri="{BB962C8B-B14F-4D97-AF65-F5344CB8AC3E}">
        <p14:creationId xmlns:p14="http://schemas.microsoft.com/office/powerpoint/2010/main" val="563149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Without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CD526E-87BB-C105-3F36-8D5F879704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6070"/>
          <a:stretch/>
        </p:blipFill>
        <p:spPr>
          <a:xfrm>
            <a:off x="3642784" y="-569626"/>
            <a:ext cx="8220032" cy="7427626"/>
          </a:xfrm>
          <a:prstGeom prst="rect">
            <a:avLst/>
          </a:prstGeom>
        </p:spPr>
      </p:pic>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4" y="2013267"/>
            <a:ext cx="6167870" cy="1740586"/>
          </a:xfrm>
          <a:prstGeom prst="rect">
            <a:avLst/>
          </a:prstGeom>
        </p:spPr>
        <p:txBody>
          <a:bodyPr lIns="0" anchor="ctr"/>
          <a:lstStyle>
            <a:lvl1pPr>
              <a:defRPr sz="5500" b="1" baseline="0">
                <a:solidFill>
                  <a:schemeClr val="tx2"/>
                </a:solidFill>
              </a:defRPr>
            </a:lvl1pPr>
          </a:lstStyle>
          <a:p>
            <a:r>
              <a:rPr lang="en-US"/>
              <a:t>Click to edit Master title style</a:t>
            </a:r>
          </a:p>
        </p:txBody>
      </p:sp>
      <p:grpSp>
        <p:nvGrpSpPr>
          <p:cNvPr id="8" name="Group 7">
            <a:extLst>
              <a:ext uri="{FF2B5EF4-FFF2-40B4-BE49-F238E27FC236}">
                <a16:creationId xmlns:a16="http://schemas.microsoft.com/office/drawing/2014/main" id="{96177F46-08FD-51D0-45BA-6C8F26A6AC97}"/>
              </a:ext>
            </a:extLst>
          </p:cNvPr>
          <p:cNvGrpSpPr/>
          <p:nvPr userDrawn="1"/>
        </p:nvGrpSpPr>
        <p:grpSpPr>
          <a:xfrm>
            <a:off x="353161" y="465596"/>
            <a:ext cx="2763852" cy="640941"/>
            <a:chOff x="10221765" y="6288401"/>
            <a:chExt cx="1624160" cy="376645"/>
          </a:xfrm>
        </p:grpSpPr>
        <p:sp>
          <p:nvSpPr>
            <p:cNvPr id="9" name="Graphic 6">
              <a:extLst>
                <a:ext uri="{FF2B5EF4-FFF2-40B4-BE49-F238E27FC236}">
                  <a16:creationId xmlns:a16="http://schemas.microsoft.com/office/drawing/2014/main" id="{E192EB15-667E-19C5-D20F-9303AF4CD8EC}"/>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w="3905" cap="flat">
              <a:noFill/>
              <a:prstDash val="solid"/>
              <a:miter/>
            </a:ln>
          </p:spPr>
          <p:txBody>
            <a:bodyPr rtlCol="0" anchor="ctr"/>
            <a:lstStyle/>
            <a:p>
              <a:endParaRPr lang="en-US"/>
            </a:p>
          </p:txBody>
        </p:sp>
        <p:sp>
          <p:nvSpPr>
            <p:cNvPr id="10" name="Graphic 6">
              <a:extLst>
                <a:ext uri="{FF2B5EF4-FFF2-40B4-BE49-F238E27FC236}">
                  <a16:creationId xmlns:a16="http://schemas.microsoft.com/office/drawing/2014/main" id="{DA2F2833-6BCA-2290-0ACB-56F662496401}"/>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43EE145A-2B7A-E36A-ADCA-70DAC4EC14EB}"/>
              </a:ext>
            </a:extLst>
          </p:cNvPr>
          <p:cNvSpPr>
            <a:spLocks noGrp="1"/>
          </p:cNvSpPr>
          <p:nvPr>
            <p:ph type="body" sz="quarter" idx="10" hasCustomPrompt="1"/>
          </p:nvPr>
        </p:nvSpPr>
        <p:spPr>
          <a:xfrm>
            <a:off x="329184" y="3959225"/>
            <a:ext cx="4429125" cy="925513"/>
          </a:xfrm>
          <a:prstGeom prst="rect">
            <a:avLst/>
          </a:prstGeom>
        </p:spPr>
        <p:txBody>
          <a:bodyPr lIns="0"/>
          <a:lstStyle>
            <a:lvl1pPr marL="0" indent="0">
              <a:buNone/>
              <a:defRPr sz="18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2" name="TextBox 1">
            <a:extLst>
              <a:ext uri="{FF2B5EF4-FFF2-40B4-BE49-F238E27FC236}">
                <a16:creationId xmlns:a16="http://schemas.microsoft.com/office/drawing/2014/main" id="{750F3226-370E-826E-D85B-5666BCCECB66}"/>
              </a:ext>
            </a:extLst>
          </p:cNvPr>
          <p:cNvSpPr txBox="1"/>
          <p:nvPr userDrawn="1"/>
        </p:nvSpPr>
        <p:spPr>
          <a:xfrm>
            <a:off x="349250" y="6399778"/>
            <a:ext cx="3648074" cy="153888"/>
          </a:xfrm>
          <a:prstGeom prst="rect">
            <a:avLst/>
          </a:prstGeom>
          <a:noFill/>
        </p:spPr>
        <p:txBody>
          <a:bodyPr wrap="square" lIns="0" tIns="0" rIns="0" bIns="0" rtlCol="0" anchor="b" anchorCtr="0">
            <a:spAutoFit/>
          </a:bodyPr>
          <a:lstStyle/>
          <a:p>
            <a:pPr algn="l"/>
            <a:r>
              <a:rPr lang="en-US" sz="1000" b="0" i="0">
                <a:solidFill>
                  <a:schemeClr val="tx1"/>
                </a:solidFill>
                <a:latin typeface="Arial" panose="020B0604020202020204" pitchFamily="34" charset="0"/>
                <a:cs typeface="Arial" panose="020B0604020202020204" pitchFamily="34" charset="0"/>
              </a:rPr>
              <a:t>© </a:t>
            </a:r>
            <a:fld id="{3F936D15-7CBD-E540-90D2-938597AA3A64}" type="datetimeyyyy">
              <a:rPr lang="en-US" sz="1000" b="0" i="0" smtClean="0">
                <a:solidFill>
                  <a:schemeClr val="tx1"/>
                </a:solidFill>
                <a:latin typeface="Arial" panose="020B0604020202020204" pitchFamily="34" charset="0"/>
                <a:cs typeface="Arial" panose="020B0604020202020204" pitchFamily="34" charset="0"/>
              </a:rPr>
              <a:t>2025</a:t>
            </a:fld>
            <a:r>
              <a:rPr lang="en-US" sz="1000" b="0" i="0" baseline="0">
                <a:solidFill>
                  <a:schemeClr val="tx1"/>
                </a:solidFill>
                <a:latin typeface="Arial" panose="020B0604020202020204" pitchFamily="34" charset="0"/>
                <a:cs typeface="Arial" panose="020B0604020202020204" pitchFamily="34" charset="0"/>
              </a:rPr>
              <a:t> Persistent Systems | Proprietary &amp; Confidential</a:t>
            </a:r>
            <a:endParaRPr lang="en-US" sz="1000" b="0" i="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34945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3" name="Google Shape;7134;p608">
            <a:extLst>
              <a:ext uri="{FF2B5EF4-FFF2-40B4-BE49-F238E27FC236}">
                <a16:creationId xmlns:a16="http://schemas.microsoft.com/office/drawing/2014/main" id="{FEBCAF23-A04D-66FF-CF6C-7F8233F29F6C}"/>
              </a:ext>
            </a:extLst>
          </p:cNvPr>
          <p:cNvSpPr txBox="1"/>
          <p:nvPr/>
        </p:nvSpPr>
        <p:spPr>
          <a:xfrm>
            <a:off x="4447223" y="1918702"/>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2</a:t>
            </a:r>
            <a:endParaRPr>
              <a:solidFill>
                <a:schemeClr val="bg1">
                  <a:lumMod val="75000"/>
                </a:schemeClr>
              </a:solidFill>
            </a:endParaRPr>
          </a:p>
        </p:txBody>
      </p:sp>
      <p:cxnSp>
        <p:nvCxnSpPr>
          <p:cNvPr id="25" name="Google Shape;7144;p608">
            <a:extLst>
              <a:ext uri="{FF2B5EF4-FFF2-40B4-BE49-F238E27FC236}">
                <a16:creationId xmlns:a16="http://schemas.microsoft.com/office/drawing/2014/main" id="{FBEC862E-56FA-0264-FD96-4463F4EF9141}"/>
              </a:ext>
            </a:extLst>
          </p:cNvPr>
          <p:cNvCxnSpPr>
            <a:cxnSpLocks/>
          </p:cNvCxnSpPr>
          <p:nvPr/>
        </p:nvCxnSpPr>
        <p:spPr>
          <a:xfrm flipV="1">
            <a:off x="5228998" y="1888198"/>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0" name="Google Shape;7134;p608">
            <a:extLst>
              <a:ext uri="{FF2B5EF4-FFF2-40B4-BE49-F238E27FC236}">
                <a16:creationId xmlns:a16="http://schemas.microsoft.com/office/drawing/2014/main" id="{365B49D8-9859-F531-3741-3C4A6384DA0E}"/>
              </a:ext>
            </a:extLst>
          </p:cNvPr>
          <p:cNvSpPr txBox="1"/>
          <p:nvPr/>
        </p:nvSpPr>
        <p:spPr>
          <a:xfrm>
            <a:off x="451912" y="1918702"/>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rgbClr val="FE5F07"/>
                </a:solidFill>
                <a:latin typeface="Arial"/>
                <a:ea typeface="Arial"/>
                <a:cs typeface="Arial"/>
                <a:sym typeface="Arial"/>
              </a:rPr>
              <a:t>1</a:t>
            </a:r>
            <a:endParaRPr>
              <a:solidFill>
                <a:srgbClr val="FE5F07"/>
              </a:solidFill>
            </a:endParaRPr>
          </a:p>
        </p:txBody>
      </p:sp>
      <p:cxnSp>
        <p:nvCxnSpPr>
          <p:cNvPr id="22" name="Google Shape;7144;p608">
            <a:extLst>
              <a:ext uri="{FF2B5EF4-FFF2-40B4-BE49-F238E27FC236}">
                <a16:creationId xmlns:a16="http://schemas.microsoft.com/office/drawing/2014/main" id="{5206A992-3C22-5E2D-AE6D-43E838A04A43}"/>
              </a:ext>
            </a:extLst>
          </p:cNvPr>
          <p:cNvCxnSpPr>
            <a:cxnSpLocks/>
          </p:cNvCxnSpPr>
          <p:nvPr/>
        </p:nvCxnSpPr>
        <p:spPr>
          <a:xfrm flipV="1">
            <a:off x="1233687" y="1888198"/>
            <a:ext cx="0" cy="1204667"/>
          </a:xfrm>
          <a:prstGeom prst="straightConnector1">
            <a:avLst/>
          </a:prstGeom>
          <a:noFill/>
          <a:ln w="9525" cap="flat" cmpd="sng">
            <a:solidFill>
              <a:srgbClr val="FF5F07"/>
            </a:solidFill>
            <a:prstDash val="solid"/>
            <a:miter lim="800000"/>
            <a:headEnd type="none" w="sm" len="sm"/>
            <a:tailEnd type="none" w="sm" len="sm"/>
          </a:ln>
        </p:spPr>
      </p:cxnSp>
      <p:sp>
        <p:nvSpPr>
          <p:cNvPr id="17" name="Google Shape;7134;p608">
            <a:extLst>
              <a:ext uri="{FF2B5EF4-FFF2-40B4-BE49-F238E27FC236}">
                <a16:creationId xmlns:a16="http://schemas.microsoft.com/office/drawing/2014/main" id="{972185C2-DA9A-2CF2-68DE-860502025C8B}"/>
              </a:ext>
            </a:extLst>
          </p:cNvPr>
          <p:cNvSpPr txBox="1"/>
          <p:nvPr/>
        </p:nvSpPr>
        <p:spPr>
          <a:xfrm>
            <a:off x="8449220" y="1918702"/>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3</a:t>
            </a:r>
            <a:endParaRPr>
              <a:solidFill>
                <a:schemeClr val="bg1">
                  <a:lumMod val="75000"/>
                </a:schemeClr>
              </a:solidFill>
            </a:endParaRPr>
          </a:p>
        </p:txBody>
      </p:sp>
      <p:cxnSp>
        <p:nvCxnSpPr>
          <p:cNvPr id="19" name="Google Shape;7144;p608">
            <a:extLst>
              <a:ext uri="{FF2B5EF4-FFF2-40B4-BE49-F238E27FC236}">
                <a16:creationId xmlns:a16="http://schemas.microsoft.com/office/drawing/2014/main" id="{3DF76880-9D03-916B-5D74-7CF632E53096}"/>
              </a:ext>
            </a:extLst>
          </p:cNvPr>
          <p:cNvCxnSpPr>
            <a:cxnSpLocks/>
          </p:cNvCxnSpPr>
          <p:nvPr/>
        </p:nvCxnSpPr>
        <p:spPr>
          <a:xfrm flipV="1">
            <a:off x="9230995" y="1888198"/>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1" name="Google Shape;7134;p608">
            <a:extLst>
              <a:ext uri="{FF2B5EF4-FFF2-40B4-BE49-F238E27FC236}">
                <a16:creationId xmlns:a16="http://schemas.microsoft.com/office/drawing/2014/main" id="{E18C1958-14D7-5D74-D2B7-57BC9F629138}"/>
              </a:ext>
            </a:extLst>
          </p:cNvPr>
          <p:cNvSpPr txBox="1"/>
          <p:nvPr/>
        </p:nvSpPr>
        <p:spPr>
          <a:xfrm>
            <a:off x="6383394" y="3824898"/>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a:solidFill>
                  <a:schemeClr val="bg1">
                    <a:lumMod val="75000"/>
                  </a:schemeClr>
                </a:solidFill>
                <a:latin typeface="Arial"/>
                <a:cs typeface="Arial"/>
                <a:sym typeface="Arial"/>
              </a:rPr>
              <a:t>5</a:t>
            </a:r>
            <a:endParaRPr>
              <a:solidFill>
                <a:schemeClr val="bg1">
                  <a:lumMod val="75000"/>
                </a:schemeClr>
              </a:solidFill>
            </a:endParaRPr>
          </a:p>
        </p:txBody>
      </p:sp>
      <p:cxnSp>
        <p:nvCxnSpPr>
          <p:cNvPr id="13" name="Google Shape;7144;p608">
            <a:extLst>
              <a:ext uri="{FF2B5EF4-FFF2-40B4-BE49-F238E27FC236}">
                <a16:creationId xmlns:a16="http://schemas.microsoft.com/office/drawing/2014/main" id="{BF903EA8-8F00-85D5-5CB1-B829BFA41E87}"/>
              </a:ext>
            </a:extLst>
          </p:cNvPr>
          <p:cNvCxnSpPr>
            <a:cxnSpLocks/>
          </p:cNvCxnSpPr>
          <p:nvPr/>
        </p:nvCxnSpPr>
        <p:spPr>
          <a:xfrm flipV="1">
            <a:off x="7165169" y="3794394"/>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8" name="Google Shape;7134;p608">
            <a:extLst>
              <a:ext uri="{FF2B5EF4-FFF2-40B4-BE49-F238E27FC236}">
                <a16:creationId xmlns:a16="http://schemas.microsoft.com/office/drawing/2014/main" id="{23ED9121-B204-D402-8001-2B77D7471EFA}"/>
              </a:ext>
            </a:extLst>
          </p:cNvPr>
          <p:cNvSpPr txBox="1"/>
          <p:nvPr/>
        </p:nvSpPr>
        <p:spPr>
          <a:xfrm>
            <a:off x="2355973" y="3824898"/>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4</a:t>
            </a:r>
            <a:endParaRPr>
              <a:solidFill>
                <a:schemeClr val="bg1">
                  <a:lumMod val="75000"/>
                </a:schemeClr>
              </a:solidFill>
            </a:endParaRPr>
          </a:p>
        </p:txBody>
      </p:sp>
      <p:cxnSp>
        <p:nvCxnSpPr>
          <p:cNvPr id="10" name="Google Shape;7144;p608">
            <a:extLst>
              <a:ext uri="{FF2B5EF4-FFF2-40B4-BE49-F238E27FC236}">
                <a16:creationId xmlns:a16="http://schemas.microsoft.com/office/drawing/2014/main" id="{AB0FB097-F586-7D26-1D23-F66B674149B2}"/>
              </a:ext>
            </a:extLst>
          </p:cNvPr>
          <p:cNvCxnSpPr>
            <a:cxnSpLocks/>
          </p:cNvCxnSpPr>
          <p:nvPr/>
        </p:nvCxnSpPr>
        <p:spPr>
          <a:xfrm flipV="1">
            <a:off x="3137748" y="3794394"/>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6" name="Title 1">
            <a:extLst>
              <a:ext uri="{FF2B5EF4-FFF2-40B4-BE49-F238E27FC236}">
                <a16:creationId xmlns:a16="http://schemas.microsoft.com/office/drawing/2014/main" id="{9DED94EA-87E9-D46F-8682-D04D36B1C54E}"/>
              </a:ext>
            </a:extLst>
          </p:cNvPr>
          <p:cNvSpPr>
            <a:spLocks noGrp="1"/>
          </p:cNvSpPr>
          <p:nvPr>
            <p:ph type="title" hasCustomPrompt="1"/>
          </p:nvPr>
        </p:nvSpPr>
        <p:spPr>
          <a:xfrm>
            <a:off x="349250" y="272792"/>
            <a:ext cx="11496675" cy="534527"/>
          </a:xfrm>
          <a:prstGeom prst="rect">
            <a:avLst/>
          </a:prstGeom>
        </p:spPr>
        <p:txBody>
          <a:bodyPr lIns="0"/>
          <a:lstStyle>
            <a:lvl1pPr>
              <a:defRPr sz="2400" b="1">
                <a:solidFill>
                  <a:srgbClr val="001A41"/>
                </a:solidFill>
              </a:defRPr>
            </a:lvl1pPr>
          </a:lstStyle>
          <a:p>
            <a:r>
              <a:rPr lang="en-US"/>
              <a:t>Agenda Slide</a:t>
            </a:r>
          </a:p>
        </p:txBody>
      </p:sp>
      <p:sp>
        <p:nvSpPr>
          <p:cNvPr id="30" name="Text Placeholder 28">
            <a:extLst>
              <a:ext uri="{FF2B5EF4-FFF2-40B4-BE49-F238E27FC236}">
                <a16:creationId xmlns:a16="http://schemas.microsoft.com/office/drawing/2014/main" id="{A0D26605-6987-75D9-5767-F45DD80AFE5E}"/>
              </a:ext>
            </a:extLst>
          </p:cNvPr>
          <p:cNvSpPr>
            <a:spLocks noGrp="1"/>
          </p:cNvSpPr>
          <p:nvPr>
            <p:ph type="body" sz="quarter" idx="10" hasCustomPrompt="1"/>
          </p:nvPr>
        </p:nvSpPr>
        <p:spPr>
          <a:xfrm>
            <a:off x="1434491" y="1986417"/>
            <a:ext cx="2405124" cy="1204667"/>
          </a:xfrm>
          <a:prstGeom prst="rect">
            <a:avLst/>
          </a:prstGeom>
        </p:spPr>
        <p:txBody>
          <a:bodyPr lIns="0"/>
          <a:lstStyle>
            <a:lvl1pPr marL="0" indent="0">
              <a:buNone/>
              <a:defRPr sz="2400" b="1">
                <a:solidFill>
                  <a:schemeClr val="accent1"/>
                </a:solidFill>
              </a:defRPr>
            </a:lvl1pPr>
          </a:lstStyle>
          <a:p>
            <a:pPr lvl="0"/>
            <a:r>
              <a:rPr lang="en-US"/>
              <a:t>Section </a:t>
            </a:r>
            <a:br>
              <a:rPr lang="en-US"/>
            </a:br>
            <a:r>
              <a:rPr lang="en-US"/>
              <a:t>Title</a:t>
            </a:r>
          </a:p>
        </p:txBody>
      </p:sp>
      <p:sp>
        <p:nvSpPr>
          <p:cNvPr id="36" name="Text Placeholder 28">
            <a:extLst>
              <a:ext uri="{FF2B5EF4-FFF2-40B4-BE49-F238E27FC236}">
                <a16:creationId xmlns:a16="http://schemas.microsoft.com/office/drawing/2014/main" id="{E977663E-DC61-0B34-7AD9-0E6655F96059}"/>
              </a:ext>
            </a:extLst>
          </p:cNvPr>
          <p:cNvSpPr>
            <a:spLocks noGrp="1"/>
          </p:cNvSpPr>
          <p:nvPr>
            <p:ph type="body" sz="quarter" idx="11" hasCustomPrompt="1"/>
          </p:nvPr>
        </p:nvSpPr>
        <p:spPr>
          <a:xfrm>
            <a:off x="5438805" y="1986417"/>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7" name="Text Placeholder 28">
            <a:extLst>
              <a:ext uri="{FF2B5EF4-FFF2-40B4-BE49-F238E27FC236}">
                <a16:creationId xmlns:a16="http://schemas.microsoft.com/office/drawing/2014/main" id="{DE6A2F13-DD16-587F-979D-48804694F31C}"/>
              </a:ext>
            </a:extLst>
          </p:cNvPr>
          <p:cNvSpPr>
            <a:spLocks noGrp="1"/>
          </p:cNvSpPr>
          <p:nvPr>
            <p:ph type="body" sz="quarter" idx="12" hasCustomPrompt="1"/>
          </p:nvPr>
        </p:nvSpPr>
        <p:spPr>
          <a:xfrm>
            <a:off x="9440802" y="1986417"/>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8" name="Text Placeholder 28">
            <a:extLst>
              <a:ext uri="{FF2B5EF4-FFF2-40B4-BE49-F238E27FC236}">
                <a16:creationId xmlns:a16="http://schemas.microsoft.com/office/drawing/2014/main" id="{A2C5B34A-14DA-361E-98AE-51B72A50B7E1}"/>
              </a:ext>
            </a:extLst>
          </p:cNvPr>
          <p:cNvSpPr>
            <a:spLocks noGrp="1"/>
          </p:cNvSpPr>
          <p:nvPr>
            <p:ph type="body" sz="quarter" idx="13" hasCustomPrompt="1"/>
          </p:nvPr>
        </p:nvSpPr>
        <p:spPr>
          <a:xfrm>
            <a:off x="3347554" y="3899867"/>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9" name="Text Placeholder 28">
            <a:extLst>
              <a:ext uri="{FF2B5EF4-FFF2-40B4-BE49-F238E27FC236}">
                <a16:creationId xmlns:a16="http://schemas.microsoft.com/office/drawing/2014/main" id="{F12DBBD8-8444-F255-C5BD-E20826EFB8FB}"/>
              </a:ext>
            </a:extLst>
          </p:cNvPr>
          <p:cNvSpPr>
            <a:spLocks noGrp="1"/>
          </p:cNvSpPr>
          <p:nvPr>
            <p:ph type="body" sz="quarter" idx="14" hasCustomPrompt="1"/>
          </p:nvPr>
        </p:nvSpPr>
        <p:spPr>
          <a:xfrm>
            <a:off x="7374976" y="3899867"/>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Tree>
    <p:extLst>
      <p:ext uri="{BB962C8B-B14F-4D97-AF65-F5344CB8AC3E}">
        <p14:creationId xmlns:p14="http://schemas.microsoft.com/office/powerpoint/2010/main" val="301990986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3" name="Google Shape;7134;p608">
            <a:extLst>
              <a:ext uri="{FF2B5EF4-FFF2-40B4-BE49-F238E27FC236}">
                <a16:creationId xmlns:a16="http://schemas.microsoft.com/office/drawing/2014/main" id="{FEBCAF23-A04D-66FF-CF6C-7F8233F29F6C}"/>
              </a:ext>
            </a:extLst>
          </p:cNvPr>
          <p:cNvSpPr txBox="1"/>
          <p:nvPr/>
        </p:nvSpPr>
        <p:spPr>
          <a:xfrm>
            <a:off x="4447223"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rgbClr val="FE5F0B"/>
                </a:solidFill>
                <a:latin typeface="Arial"/>
                <a:ea typeface="Arial"/>
                <a:cs typeface="Arial"/>
                <a:sym typeface="Arial"/>
              </a:rPr>
              <a:t>2</a:t>
            </a:r>
            <a:endParaRPr>
              <a:solidFill>
                <a:srgbClr val="FE5F0B"/>
              </a:solidFill>
            </a:endParaRPr>
          </a:p>
        </p:txBody>
      </p:sp>
      <p:cxnSp>
        <p:nvCxnSpPr>
          <p:cNvPr id="25" name="Google Shape;7144;p608">
            <a:extLst>
              <a:ext uri="{FF2B5EF4-FFF2-40B4-BE49-F238E27FC236}">
                <a16:creationId xmlns:a16="http://schemas.microsoft.com/office/drawing/2014/main" id="{FBEC862E-56FA-0264-FD96-4463F4EF9141}"/>
              </a:ext>
            </a:extLst>
          </p:cNvPr>
          <p:cNvCxnSpPr>
            <a:cxnSpLocks/>
          </p:cNvCxnSpPr>
          <p:nvPr/>
        </p:nvCxnSpPr>
        <p:spPr>
          <a:xfrm flipV="1">
            <a:off x="5228998" y="1883753"/>
            <a:ext cx="0" cy="1204667"/>
          </a:xfrm>
          <a:prstGeom prst="straightConnector1">
            <a:avLst/>
          </a:prstGeom>
          <a:noFill/>
          <a:ln w="9525" cap="flat" cmpd="sng">
            <a:solidFill>
              <a:srgbClr val="FE5F0B"/>
            </a:solidFill>
            <a:prstDash val="solid"/>
            <a:miter lim="800000"/>
            <a:headEnd type="none" w="sm" len="sm"/>
            <a:tailEnd type="none" w="sm" len="sm"/>
          </a:ln>
        </p:spPr>
      </p:cxnSp>
      <p:sp>
        <p:nvSpPr>
          <p:cNvPr id="20" name="Google Shape;7134;p608">
            <a:extLst>
              <a:ext uri="{FF2B5EF4-FFF2-40B4-BE49-F238E27FC236}">
                <a16:creationId xmlns:a16="http://schemas.microsoft.com/office/drawing/2014/main" id="{365B49D8-9859-F531-3741-3C4A6384DA0E}"/>
              </a:ext>
            </a:extLst>
          </p:cNvPr>
          <p:cNvSpPr txBox="1"/>
          <p:nvPr/>
        </p:nvSpPr>
        <p:spPr>
          <a:xfrm>
            <a:off x="451912"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1</a:t>
            </a:r>
            <a:endParaRPr>
              <a:solidFill>
                <a:schemeClr val="bg1">
                  <a:lumMod val="75000"/>
                </a:schemeClr>
              </a:solidFill>
            </a:endParaRPr>
          </a:p>
        </p:txBody>
      </p:sp>
      <p:cxnSp>
        <p:nvCxnSpPr>
          <p:cNvPr id="22" name="Google Shape;7144;p608">
            <a:extLst>
              <a:ext uri="{FF2B5EF4-FFF2-40B4-BE49-F238E27FC236}">
                <a16:creationId xmlns:a16="http://schemas.microsoft.com/office/drawing/2014/main" id="{5206A992-3C22-5E2D-AE6D-43E838A04A43}"/>
              </a:ext>
            </a:extLst>
          </p:cNvPr>
          <p:cNvCxnSpPr>
            <a:cxnSpLocks/>
          </p:cNvCxnSpPr>
          <p:nvPr/>
        </p:nvCxnSpPr>
        <p:spPr>
          <a:xfrm flipV="1">
            <a:off x="1233687"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7" name="Google Shape;7134;p608">
            <a:extLst>
              <a:ext uri="{FF2B5EF4-FFF2-40B4-BE49-F238E27FC236}">
                <a16:creationId xmlns:a16="http://schemas.microsoft.com/office/drawing/2014/main" id="{972185C2-DA9A-2CF2-68DE-860502025C8B}"/>
              </a:ext>
            </a:extLst>
          </p:cNvPr>
          <p:cNvSpPr txBox="1"/>
          <p:nvPr/>
        </p:nvSpPr>
        <p:spPr>
          <a:xfrm>
            <a:off x="8449220"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3</a:t>
            </a:r>
            <a:endParaRPr>
              <a:solidFill>
                <a:schemeClr val="bg1">
                  <a:lumMod val="75000"/>
                </a:schemeClr>
              </a:solidFill>
            </a:endParaRPr>
          </a:p>
        </p:txBody>
      </p:sp>
      <p:cxnSp>
        <p:nvCxnSpPr>
          <p:cNvPr id="19" name="Google Shape;7144;p608">
            <a:extLst>
              <a:ext uri="{FF2B5EF4-FFF2-40B4-BE49-F238E27FC236}">
                <a16:creationId xmlns:a16="http://schemas.microsoft.com/office/drawing/2014/main" id="{3DF76880-9D03-916B-5D74-7CF632E53096}"/>
              </a:ext>
            </a:extLst>
          </p:cNvPr>
          <p:cNvCxnSpPr>
            <a:cxnSpLocks/>
          </p:cNvCxnSpPr>
          <p:nvPr/>
        </p:nvCxnSpPr>
        <p:spPr>
          <a:xfrm flipV="1">
            <a:off x="9230995"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1" name="Google Shape;7134;p608">
            <a:extLst>
              <a:ext uri="{FF2B5EF4-FFF2-40B4-BE49-F238E27FC236}">
                <a16:creationId xmlns:a16="http://schemas.microsoft.com/office/drawing/2014/main" id="{E18C1958-14D7-5D74-D2B7-57BC9F629138}"/>
              </a:ext>
            </a:extLst>
          </p:cNvPr>
          <p:cNvSpPr txBox="1"/>
          <p:nvPr/>
        </p:nvSpPr>
        <p:spPr>
          <a:xfrm>
            <a:off x="6383394"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a:solidFill>
                  <a:schemeClr val="bg1">
                    <a:lumMod val="75000"/>
                  </a:schemeClr>
                </a:solidFill>
                <a:latin typeface="Arial"/>
                <a:cs typeface="Arial"/>
                <a:sym typeface="Arial"/>
              </a:rPr>
              <a:t>5</a:t>
            </a:r>
            <a:endParaRPr>
              <a:solidFill>
                <a:schemeClr val="bg1">
                  <a:lumMod val="75000"/>
                </a:schemeClr>
              </a:solidFill>
            </a:endParaRPr>
          </a:p>
        </p:txBody>
      </p:sp>
      <p:cxnSp>
        <p:nvCxnSpPr>
          <p:cNvPr id="13" name="Google Shape;7144;p608">
            <a:extLst>
              <a:ext uri="{FF2B5EF4-FFF2-40B4-BE49-F238E27FC236}">
                <a16:creationId xmlns:a16="http://schemas.microsoft.com/office/drawing/2014/main" id="{BF903EA8-8F00-85D5-5CB1-B829BFA41E87}"/>
              </a:ext>
            </a:extLst>
          </p:cNvPr>
          <p:cNvCxnSpPr>
            <a:cxnSpLocks/>
          </p:cNvCxnSpPr>
          <p:nvPr/>
        </p:nvCxnSpPr>
        <p:spPr>
          <a:xfrm flipV="1">
            <a:off x="7165169" y="3789949"/>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8" name="Google Shape;7134;p608">
            <a:extLst>
              <a:ext uri="{FF2B5EF4-FFF2-40B4-BE49-F238E27FC236}">
                <a16:creationId xmlns:a16="http://schemas.microsoft.com/office/drawing/2014/main" id="{23ED9121-B204-D402-8001-2B77D7471EFA}"/>
              </a:ext>
            </a:extLst>
          </p:cNvPr>
          <p:cNvSpPr txBox="1"/>
          <p:nvPr/>
        </p:nvSpPr>
        <p:spPr>
          <a:xfrm>
            <a:off x="2355973"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4</a:t>
            </a:r>
            <a:endParaRPr>
              <a:solidFill>
                <a:schemeClr val="bg1">
                  <a:lumMod val="75000"/>
                </a:schemeClr>
              </a:solidFill>
            </a:endParaRPr>
          </a:p>
        </p:txBody>
      </p:sp>
      <p:cxnSp>
        <p:nvCxnSpPr>
          <p:cNvPr id="10" name="Google Shape;7144;p608">
            <a:extLst>
              <a:ext uri="{FF2B5EF4-FFF2-40B4-BE49-F238E27FC236}">
                <a16:creationId xmlns:a16="http://schemas.microsoft.com/office/drawing/2014/main" id="{AB0FB097-F586-7D26-1D23-F66B674149B2}"/>
              </a:ext>
            </a:extLst>
          </p:cNvPr>
          <p:cNvCxnSpPr>
            <a:cxnSpLocks/>
          </p:cNvCxnSpPr>
          <p:nvPr/>
        </p:nvCxnSpPr>
        <p:spPr>
          <a:xfrm flipV="1">
            <a:off x="3137748" y="3789949"/>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6" name="Title 1">
            <a:extLst>
              <a:ext uri="{FF2B5EF4-FFF2-40B4-BE49-F238E27FC236}">
                <a16:creationId xmlns:a16="http://schemas.microsoft.com/office/drawing/2014/main" id="{9DED94EA-87E9-D46F-8682-D04D36B1C54E}"/>
              </a:ext>
            </a:extLst>
          </p:cNvPr>
          <p:cNvSpPr>
            <a:spLocks noGrp="1"/>
          </p:cNvSpPr>
          <p:nvPr>
            <p:ph type="title" hasCustomPrompt="1"/>
          </p:nvPr>
        </p:nvSpPr>
        <p:spPr>
          <a:xfrm>
            <a:off x="349250" y="272792"/>
            <a:ext cx="11496675" cy="534527"/>
          </a:xfrm>
          <a:prstGeom prst="rect">
            <a:avLst/>
          </a:prstGeom>
        </p:spPr>
        <p:txBody>
          <a:bodyPr lIns="0"/>
          <a:lstStyle>
            <a:lvl1pPr>
              <a:defRPr sz="2400" b="1">
                <a:solidFill>
                  <a:srgbClr val="001A41"/>
                </a:solidFill>
              </a:defRPr>
            </a:lvl1pPr>
          </a:lstStyle>
          <a:p>
            <a:r>
              <a:rPr lang="en-US"/>
              <a:t>Agenda Slide</a:t>
            </a:r>
          </a:p>
        </p:txBody>
      </p:sp>
      <p:sp>
        <p:nvSpPr>
          <p:cNvPr id="30" name="Text Placeholder 28">
            <a:extLst>
              <a:ext uri="{FF2B5EF4-FFF2-40B4-BE49-F238E27FC236}">
                <a16:creationId xmlns:a16="http://schemas.microsoft.com/office/drawing/2014/main" id="{A0D26605-6987-75D9-5767-F45DD80AFE5E}"/>
              </a:ext>
            </a:extLst>
          </p:cNvPr>
          <p:cNvSpPr>
            <a:spLocks noGrp="1"/>
          </p:cNvSpPr>
          <p:nvPr>
            <p:ph type="body" sz="quarter" idx="10" hasCustomPrompt="1"/>
          </p:nvPr>
        </p:nvSpPr>
        <p:spPr>
          <a:xfrm>
            <a:off x="1434491"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6" name="Text Placeholder 28">
            <a:extLst>
              <a:ext uri="{FF2B5EF4-FFF2-40B4-BE49-F238E27FC236}">
                <a16:creationId xmlns:a16="http://schemas.microsoft.com/office/drawing/2014/main" id="{E977663E-DC61-0B34-7AD9-0E6655F96059}"/>
              </a:ext>
            </a:extLst>
          </p:cNvPr>
          <p:cNvSpPr>
            <a:spLocks noGrp="1"/>
          </p:cNvSpPr>
          <p:nvPr>
            <p:ph type="body" sz="quarter" idx="11" hasCustomPrompt="1"/>
          </p:nvPr>
        </p:nvSpPr>
        <p:spPr>
          <a:xfrm>
            <a:off x="5438805" y="1981972"/>
            <a:ext cx="2405124" cy="1204667"/>
          </a:xfrm>
          <a:prstGeom prst="rect">
            <a:avLst/>
          </a:prstGeom>
        </p:spPr>
        <p:txBody>
          <a:bodyPr lIns="0"/>
          <a:lstStyle>
            <a:lvl1pPr marL="0" indent="0">
              <a:buNone/>
              <a:defRPr sz="2400" b="1">
                <a:solidFill>
                  <a:schemeClr val="accent1"/>
                </a:solidFill>
              </a:defRPr>
            </a:lvl1pPr>
          </a:lstStyle>
          <a:p>
            <a:pPr lvl="0"/>
            <a:r>
              <a:rPr lang="en-US"/>
              <a:t>Section </a:t>
            </a:r>
            <a:br>
              <a:rPr lang="en-US"/>
            </a:br>
            <a:r>
              <a:rPr lang="en-US"/>
              <a:t>Title</a:t>
            </a:r>
          </a:p>
        </p:txBody>
      </p:sp>
      <p:sp>
        <p:nvSpPr>
          <p:cNvPr id="37" name="Text Placeholder 28">
            <a:extLst>
              <a:ext uri="{FF2B5EF4-FFF2-40B4-BE49-F238E27FC236}">
                <a16:creationId xmlns:a16="http://schemas.microsoft.com/office/drawing/2014/main" id="{DE6A2F13-DD16-587F-979D-48804694F31C}"/>
              </a:ext>
            </a:extLst>
          </p:cNvPr>
          <p:cNvSpPr>
            <a:spLocks noGrp="1"/>
          </p:cNvSpPr>
          <p:nvPr>
            <p:ph type="body" sz="quarter" idx="12" hasCustomPrompt="1"/>
          </p:nvPr>
        </p:nvSpPr>
        <p:spPr>
          <a:xfrm>
            <a:off x="9440802"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8" name="Text Placeholder 28">
            <a:extLst>
              <a:ext uri="{FF2B5EF4-FFF2-40B4-BE49-F238E27FC236}">
                <a16:creationId xmlns:a16="http://schemas.microsoft.com/office/drawing/2014/main" id="{A2C5B34A-14DA-361E-98AE-51B72A50B7E1}"/>
              </a:ext>
            </a:extLst>
          </p:cNvPr>
          <p:cNvSpPr>
            <a:spLocks noGrp="1"/>
          </p:cNvSpPr>
          <p:nvPr>
            <p:ph type="body" sz="quarter" idx="13" hasCustomPrompt="1"/>
          </p:nvPr>
        </p:nvSpPr>
        <p:spPr>
          <a:xfrm>
            <a:off x="3347554" y="389542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9" name="Text Placeholder 28">
            <a:extLst>
              <a:ext uri="{FF2B5EF4-FFF2-40B4-BE49-F238E27FC236}">
                <a16:creationId xmlns:a16="http://schemas.microsoft.com/office/drawing/2014/main" id="{F12DBBD8-8444-F255-C5BD-E20826EFB8FB}"/>
              </a:ext>
            </a:extLst>
          </p:cNvPr>
          <p:cNvSpPr>
            <a:spLocks noGrp="1"/>
          </p:cNvSpPr>
          <p:nvPr>
            <p:ph type="body" sz="quarter" idx="14" hasCustomPrompt="1"/>
          </p:nvPr>
        </p:nvSpPr>
        <p:spPr>
          <a:xfrm>
            <a:off x="7374976" y="389542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Tree>
    <p:extLst>
      <p:ext uri="{BB962C8B-B14F-4D97-AF65-F5344CB8AC3E}">
        <p14:creationId xmlns:p14="http://schemas.microsoft.com/office/powerpoint/2010/main" val="160560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3" name="Google Shape;7134;p608">
            <a:extLst>
              <a:ext uri="{FF2B5EF4-FFF2-40B4-BE49-F238E27FC236}">
                <a16:creationId xmlns:a16="http://schemas.microsoft.com/office/drawing/2014/main" id="{FEBCAF23-A04D-66FF-CF6C-7F8233F29F6C}"/>
              </a:ext>
            </a:extLst>
          </p:cNvPr>
          <p:cNvSpPr txBox="1"/>
          <p:nvPr/>
        </p:nvSpPr>
        <p:spPr>
          <a:xfrm>
            <a:off x="4447223"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2</a:t>
            </a:r>
            <a:endParaRPr>
              <a:solidFill>
                <a:schemeClr val="bg1">
                  <a:lumMod val="75000"/>
                </a:schemeClr>
              </a:solidFill>
            </a:endParaRPr>
          </a:p>
        </p:txBody>
      </p:sp>
      <p:cxnSp>
        <p:nvCxnSpPr>
          <p:cNvPr id="25" name="Google Shape;7144;p608">
            <a:extLst>
              <a:ext uri="{FF2B5EF4-FFF2-40B4-BE49-F238E27FC236}">
                <a16:creationId xmlns:a16="http://schemas.microsoft.com/office/drawing/2014/main" id="{FBEC862E-56FA-0264-FD96-4463F4EF9141}"/>
              </a:ext>
            </a:extLst>
          </p:cNvPr>
          <p:cNvCxnSpPr>
            <a:cxnSpLocks/>
          </p:cNvCxnSpPr>
          <p:nvPr/>
        </p:nvCxnSpPr>
        <p:spPr>
          <a:xfrm flipV="1">
            <a:off x="5228998"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0" name="Google Shape;7134;p608">
            <a:extLst>
              <a:ext uri="{FF2B5EF4-FFF2-40B4-BE49-F238E27FC236}">
                <a16:creationId xmlns:a16="http://schemas.microsoft.com/office/drawing/2014/main" id="{365B49D8-9859-F531-3741-3C4A6384DA0E}"/>
              </a:ext>
            </a:extLst>
          </p:cNvPr>
          <p:cNvSpPr txBox="1"/>
          <p:nvPr/>
        </p:nvSpPr>
        <p:spPr>
          <a:xfrm>
            <a:off x="451912"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1</a:t>
            </a:r>
            <a:endParaRPr>
              <a:solidFill>
                <a:schemeClr val="bg1">
                  <a:lumMod val="75000"/>
                </a:schemeClr>
              </a:solidFill>
            </a:endParaRPr>
          </a:p>
        </p:txBody>
      </p:sp>
      <p:cxnSp>
        <p:nvCxnSpPr>
          <p:cNvPr id="22" name="Google Shape;7144;p608">
            <a:extLst>
              <a:ext uri="{FF2B5EF4-FFF2-40B4-BE49-F238E27FC236}">
                <a16:creationId xmlns:a16="http://schemas.microsoft.com/office/drawing/2014/main" id="{5206A992-3C22-5E2D-AE6D-43E838A04A43}"/>
              </a:ext>
            </a:extLst>
          </p:cNvPr>
          <p:cNvCxnSpPr>
            <a:cxnSpLocks/>
          </p:cNvCxnSpPr>
          <p:nvPr/>
        </p:nvCxnSpPr>
        <p:spPr>
          <a:xfrm flipV="1">
            <a:off x="1233687"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7" name="Google Shape;7134;p608">
            <a:extLst>
              <a:ext uri="{FF2B5EF4-FFF2-40B4-BE49-F238E27FC236}">
                <a16:creationId xmlns:a16="http://schemas.microsoft.com/office/drawing/2014/main" id="{972185C2-DA9A-2CF2-68DE-860502025C8B}"/>
              </a:ext>
            </a:extLst>
          </p:cNvPr>
          <p:cNvSpPr txBox="1"/>
          <p:nvPr/>
        </p:nvSpPr>
        <p:spPr>
          <a:xfrm>
            <a:off x="8449220"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rgbClr val="FE5F0B"/>
                </a:solidFill>
                <a:latin typeface="Arial"/>
                <a:ea typeface="Arial"/>
                <a:cs typeface="Arial"/>
                <a:sym typeface="Arial"/>
              </a:rPr>
              <a:t>3</a:t>
            </a:r>
            <a:endParaRPr>
              <a:solidFill>
                <a:srgbClr val="FE5F0B"/>
              </a:solidFill>
            </a:endParaRPr>
          </a:p>
        </p:txBody>
      </p:sp>
      <p:cxnSp>
        <p:nvCxnSpPr>
          <p:cNvPr id="19" name="Google Shape;7144;p608">
            <a:extLst>
              <a:ext uri="{FF2B5EF4-FFF2-40B4-BE49-F238E27FC236}">
                <a16:creationId xmlns:a16="http://schemas.microsoft.com/office/drawing/2014/main" id="{3DF76880-9D03-916B-5D74-7CF632E53096}"/>
              </a:ext>
            </a:extLst>
          </p:cNvPr>
          <p:cNvCxnSpPr>
            <a:cxnSpLocks/>
          </p:cNvCxnSpPr>
          <p:nvPr/>
        </p:nvCxnSpPr>
        <p:spPr>
          <a:xfrm flipV="1">
            <a:off x="9230995" y="1883753"/>
            <a:ext cx="0" cy="1204667"/>
          </a:xfrm>
          <a:prstGeom prst="straightConnector1">
            <a:avLst/>
          </a:prstGeom>
          <a:noFill/>
          <a:ln w="9525" cap="flat" cmpd="sng">
            <a:solidFill>
              <a:srgbClr val="FE5F0B"/>
            </a:solidFill>
            <a:prstDash val="solid"/>
            <a:miter lim="800000"/>
            <a:headEnd type="none" w="sm" len="sm"/>
            <a:tailEnd type="none" w="sm" len="sm"/>
          </a:ln>
        </p:spPr>
      </p:cxnSp>
      <p:sp>
        <p:nvSpPr>
          <p:cNvPr id="11" name="Google Shape;7134;p608">
            <a:extLst>
              <a:ext uri="{FF2B5EF4-FFF2-40B4-BE49-F238E27FC236}">
                <a16:creationId xmlns:a16="http://schemas.microsoft.com/office/drawing/2014/main" id="{E18C1958-14D7-5D74-D2B7-57BC9F629138}"/>
              </a:ext>
            </a:extLst>
          </p:cNvPr>
          <p:cNvSpPr txBox="1"/>
          <p:nvPr/>
        </p:nvSpPr>
        <p:spPr>
          <a:xfrm>
            <a:off x="6383394"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a:solidFill>
                  <a:schemeClr val="bg1">
                    <a:lumMod val="75000"/>
                  </a:schemeClr>
                </a:solidFill>
                <a:latin typeface="Arial"/>
                <a:cs typeface="Arial"/>
                <a:sym typeface="Arial"/>
              </a:rPr>
              <a:t>5</a:t>
            </a:r>
            <a:endParaRPr>
              <a:solidFill>
                <a:schemeClr val="bg1">
                  <a:lumMod val="75000"/>
                </a:schemeClr>
              </a:solidFill>
            </a:endParaRPr>
          </a:p>
        </p:txBody>
      </p:sp>
      <p:cxnSp>
        <p:nvCxnSpPr>
          <p:cNvPr id="13" name="Google Shape;7144;p608">
            <a:extLst>
              <a:ext uri="{FF2B5EF4-FFF2-40B4-BE49-F238E27FC236}">
                <a16:creationId xmlns:a16="http://schemas.microsoft.com/office/drawing/2014/main" id="{BF903EA8-8F00-85D5-5CB1-B829BFA41E87}"/>
              </a:ext>
            </a:extLst>
          </p:cNvPr>
          <p:cNvCxnSpPr>
            <a:cxnSpLocks/>
          </p:cNvCxnSpPr>
          <p:nvPr/>
        </p:nvCxnSpPr>
        <p:spPr>
          <a:xfrm flipV="1">
            <a:off x="7165169" y="3789949"/>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8" name="Google Shape;7134;p608">
            <a:extLst>
              <a:ext uri="{FF2B5EF4-FFF2-40B4-BE49-F238E27FC236}">
                <a16:creationId xmlns:a16="http://schemas.microsoft.com/office/drawing/2014/main" id="{23ED9121-B204-D402-8001-2B77D7471EFA}"/>
              </a:ext>
            </a:extLst>
          </p:cNvPr>
          <p:cNvSpPr txBox="1"/>
          <p:nvPr/>
        </p:nvSpPr>
        <p:spPr>
          <a:xfrm>
            <a:off x="2355973"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4</a:t>
            </a:r>
            <a:endParaRPr>
              <a:solidFill>
                <a:schemeClr val="bg1">
                  <a:lumMod val="75000"/>
                </a:schemeClr>
              </a:solidFill>
            </a:endParaRPr>
          </a:p>
        </p:txBody>
      </p:sp>
      <p:cxnSp>
        <p:nvCxnSpPr>
          <p:cNvPr id="10" name="Google Shape;7144;p608">
            <a:extLst>
              <a:ext uri="{FF2B5EF4-FFF2-40B4-BE49-F238E27FC236}">
                <a16:creationId xmlns:a16="http://schemas.microsoft.com/office/drawing/2014/main" id="{AB0FB097-F586-7D26-1D23-F66B674149B2}"/>
              </a:ext>
            </a:extLst>
          </p:cNvPr>
          <p:cNvCxnSpPr>
            <a:cxnSpLocks/>
          </p:cNvCxnSpPr>
          <p:nvPr/>
        </p:nvCxnSpPr>
        <p:spPr>
          <a:xfrm flipV="1">
            <a:off x="3137748" y="3789949"/>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6" name="Title 1">
            <a:extLst>
              <a:ext uri="{FF2B5EF4-FFF2-40B4-BE49-F238E27FC236}">
                <a16:creationId xmlns:a16="http://schemas.microsoft.com/office/drawing/2014/main" id="{9DED94EA-87E9-D46F-8682-D04D36B1C54E}"/>
              </a:ext>
            </a:extLst>
          </p:cNvPr>
          <p:cNvSpPr>
            <a:spLocks noGrp="1"/>
          </p:cNvSpPr>
          <p:nvPr>
            <p:ph type="title" hasCustomPrompt="1"/>
          </p:nvPr>
        </p:nvSpPr>
        <p:spPr>
          <a:xfrm>
            <a:off x="349250" y="272792"/>
            <a:ext cx="11496675" cy="534527"/>
          </a:xfrm>
          <a:prstGeom prst="rect">
            <a:avLst/>
          </a:prstGeom>
        </p:spPr>
        <p:txBody>
          <a:bodyPr lIns="0"/>
          <a:lstStyle>
            <a:lvl1pPr>
              <a:defRPr sz="2400" b="1">
                <a:solidFill>
                  <a:srgbClr val="001A41"/>
                </a:solidFill>
              </a:defRPr>
            </a:lvl1pPr>
          </a:lstStyle>
          <a:p>
            <a:r>
              <a:rPr lang="en-US"/>
              <a:t>Agenda Slide</a:t>
            </a:r>
          </a:p>
        </p:txBody>
      </p:sp>
      <p:sp>
        <p:nvSpPr>
          <p:cNvPr id="30" name="Text Placeholder 28">
            <a:extLst>
              <a:ext uri="{FF2B5EF4-FFF2-40B4-BE49-F238E27FC236}">
                <a16:creationId xmlns:a16="http://schemas.microsoft.com/office/drawing/2014/main" id="{A0D26605-6987-75D9-5767-F45DD80AFE5E}"/>
              </a:ext>
            </a:extLst>
          </p:cNvPr>
          <p:cNvSpPr>
            <a:spLocks noGrp="1"/>
          </p:cNvSpPr>
          <p:nvPr>
            <p:ph type="body" sz="quarter" idx="10" hasCustomPrompt="1"/>
          </p:nvPr>
        </p:nvSpPr>
        <p:spPr>
          <a:xfrm>
            <a:off x="1434491"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6" name="Text Placeholder 28">
            <a:extLst>
              <a:ext uri="{FF2B5EF4-FFF2-40B4-BE49-F238E27FC236}">
                <a16:creationId xmlns:a16="http://schemas.microsoft.com/office/drawing/2014/main" id="{E977663E-DC61-0B34-7AD9-0E6655F96059}"/>
              </a:ext>
            </a:extLst>
          </p:cNvPr>
          <p:cNvSpPr>
            <a:spLocks noGrp="1"/>
          </p:cNvSpPr>
          <p:nvPr>
            <p:ph type="body" sz="quarter" idx="11" hasCustomPrompt="1"/>
          </p:nvPr>
        </p:nvSpPr>
        <p:spPr>
          <a:xfrm>
            <a:off x="5438805"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7" name="Text Placeholder 28">
            <a:extLst>
              <a:ext uri="{FF2B5EF4-FFF2-40B4-BE49-F238E27FC236}">
                <a16:creationId xmlns:a16="http://schemas.microsoft.com/office/drawing/2014/main" id="{DE6A2F13-DD16-587F-979D-48804694F31C}"/>
              </a:ext>
            </a:extLst>
          </p:cNvPr>
          <p:cNvSpPr>
            <a:spLocks noGrp="1"/>
          </p:cNvSpPr>
          <p:nvPr>
            <p:ph type="body" sz="quarter" idx="12" hasCustomPrompt="1"/>
          </p:nvPr>
        </p:nvSpPr>
        <p:spPr>
          <a:xfrm>
            <a:off x="9440802" y="1981972"/>
            <a:ext cx="2405124" cy="1204667"/>
          </a:xfrm>
          <a:prstGeom prst="rect">
            <a:avLst/>
          </a:prstGeom>
        </p:spPr>
        <p:txBody>
          <a:bodyPr lIns="0"/>
          <a:lstStyle>
            <a:lvl1pPr marL="0" indent="0">
              <a:buNone/>
              <a:defRPr sz="2400" b="1">
                <a:solidFill>
                  <a:schemeClr val="accent1"/>
                </a:solidFill>
              </a:defRPr>
            </a:lvl1pPr>
          </a:lstStyle>
          <a:p>
            <a:pPr lvl="0"/>
            <a:r>
              <a:rPr lang="en-US"/>
              <a:t>Section </a:t>
            </a:r>
            <a:br>
              <a:rPr lang="en-US"/>
            </a:br>
            <a:r>
              <a:rPr lang="en-US"/>
              <a:t>Title</a:t>
            </a:r>
          </a:p>
        </p:txBody>
      </p:sp>
      <p:sp>
        <p:nvSpPr>
          <p:cNvPr id="38" name="Text Placeholder 28">
            <a:extLst>
              <a:ext uri="{FF2B5EF4-FFF2-40B4-BE49-F238E27FC236}">
                <a16:creationId xmlns:a16="http://schemas.microsoft.com/office/drawing/2014/main" id="{A2C5B34A-14DA-361E-98AE-51B72A50B7E1}"/>
              </a:ext>
            </a:extLst>
          </p:cNvPr>
          <p:cNvSpPr>
            <a:spLocks noGrp="1"/>
          </p:cNvSpPr>
          <p:nvPr>
            <p:ph type="body" sz="quarter" idx="13" hasCustomPrompt="1"/>
          </p:nvPr>
        </p:nvSpPr>
        <p:spPr>
          <a:xfrm>
            <a:off x="3347554" y="389542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9" name="Text Placeholder 28">
            <a:extLst>
              <a:ext uri="{FF2B5EF4-FFF2-40B4-BE49-F238E27FC236}">
                <a16:creationId xmlns:a16="http://schemas.microsoft.com/office/drawing/2014/main" id="{F12DBBD8-8444-F255-C5BD-E20826EFB8FB}"/>
              </a:ext>
            </a:extLst>
          </p:cNvPr>
          <p:cNvSpPr>
            <a:spLocks noGrp="1"/>
          </p:cNvSpPr>
          <p:nvPr>
            <p:ph type="body" sz="quarter" idx="14" hasCustomPrompt="1"/>
          </p:nvPr>
        </p:nvSpPr>
        <p:spPr>
          <a:xfrm>
            <a:off x="7374976" y="389542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Tree>
    <p:extLst>
      <p:ext uri="{BB962C8B-B14F-4D97-AF65-F5344CB8AC3E}">
        <p14:creationId xmlns:p14="http://schemas.microsoft.com/office/powerpoint/2010/main" val="276117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3" name="Google Shape;7134;p608">
            <a:extLst>
              <a:ext uri="{FF2B5EF4-FFF2-40B4-BE49-F238E27FC236}">
                <a16:creationId xmlns:a16="http://schemas.microsoft.com/office/drawing/2014/main" id="{FEBCAF23-A04D-66FF-CF6C-7F8233F29F6C}"/>
              </a:ext>
            </a:extLst>
          </p:cNvPr>
          <p:cNvSpPr txBox="1"/>
          <p:nvPr/>
        </p:nvSpPr>
        <p:spPr>
          <a:xfrm>
            <a:off x="4447223"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2</a:t>
            </a:r>
            <a:endParaRPr>
              <a:solidFill>
                <a:schemeClr val="bg1">
                  <a:lumMod val="75000"/>
                </a:schemeClr>
              </a:solidFill>
            </a:endParaRPr>
          </a:p>
        </p:txBody>
      </p:sp>
      <p:cxnSp>
        <p:nvCxnSpPr>
          <p:cNvPr id="25" name="Google Shape;7144;p608">
            <a:extLst>
              <a:ext uri="{FF2B5EF4-FFF2-40B4-BE49-F238E27FC236}">
                <a16:creationId xmlns:a16="http://schemas.microsoft.com/office/drawing/2014/main" id="{FBEC862E-56FA-0264-FD96-4463F4EF9141}"/>
              </a:ext>
            </a:extLst>
          </p:cNvPr>
          <p:cNvCxnSpPr>
            <a:cxnSpLocks/>
          </p:cNvCxnSpPr>
          <p:nvPr/>
        </p:nvCxnSpPr>
        <p:spPr>
          <a:xfrm flipV="1">
            <a:off x="5228998"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0" name="Google Shape;7134;p608">
            <a:extLst>
              <a:ext uri="{FF2B5EF4-FFF2-40B4-BE49-F238E27FC236}">
                <a16:creationId xmlns:a16="http://schemas.microsoft.com/office/drawing/2014/main" id="{365B49D8-9859-F531-3741-3C4A6384DA0E}"/>
              </a:ext>
            </a:extLst>
          </p:cNvPr>
          <p:cNvSpPr txBox="1"/>
          <p:nvPr/>
        </p:nvSpPr>
        <p:spPr>
          <a:xfrm>
            <a:off x="451912"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1</a:t>
            </a:r>
            <a:endParaRPr>
              <a:solidFill>
                <a:schemeClr val="bg1">
                  <a:lumMod val="75000"/>
                </a:schemeClr>
              </a:solidFill>
            </a:endParaRPr>
          </a:p>
        </p:txBody>
      </p:sp>
      <p:cxnSp>
        <p:nvCxnSpPr>
          <p:cNvPr id="22" name="Google Shape;7144;p608">
            <a:extLst>
              <a:ext uri="{FF2B5EF4-FFF2-40B4-BE49-F238E27FC236}">
                <a16:creationId xmlns:a16="http://schemas.microsoft.com/office/drawing/2014/main" id="{5206A992-3C22-5E2D-AE6D-43E838A04A43}"/>
              </a:ext>
            </a:extLst>
          </p:cNvPr>
          <p:cNvCxnSpPr>
            <a:cxnSpLocks/>
          </p:cNvCxnSpPr>
          <p:nvPr/>
        </p:nvCxnSpPr>
        <p:spPr>
          <a:xfrm flipV="1">
            <a:off x="1233687"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7" name="Google Shape;7134;p608">
            <a:extLst>
              <a:ext uri="{FF2B5EF4-FFF2-40B4-BE49-F238E27FC236}">
                <a16:creationId xmlns:a16="http://schemas.microsoft.com/office/drawing/2014/main" id="{972185C2-DA9A-2CF2-68DE-860502025C8B}"/>
              </a:ext>
            </a:extLst>
          </p:cNvPr>
          <p:cNvSpPr txBox="1"/>
          <p:nvPr/>
        </p:nvSpPr>
        <p:spPr>
          <a:xfrm>
            <a:off x="8449220"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3</a:t>
            </a:r>
            <a:endParaRPr>
              <a:solidFill>
                <a:schemeClr val="bg1">
                  <a:lumMod val="75000"/>
                </a:schemeClr>
              </a:solidFill>
            </a:endParaRPr>
          </a:p>
        </p:txBody>
      </p:sp>
      <p:cxnSp>
        <p:nvCxnSpPr>
          <p:cNvPr id="19" name="Google Shape;7144;p608">
            <a:extLst>
              <a:ext uri="{FF2B5EF4-FFF2-40B4-BE49-F238E27FC236}">
                <a16:creationId xmlns:a16="http://schemas.microsoft.com/office/drawing/2014/main" id="{3DF76880-9D03-916B-5D74-7CF632E53096}"/>
              </a:ext>
            </a:extLst>
          </p:cNvPr>
          <p:cNvCxnSpPr>
            <a:cxnSpLocks/>
          </p:cNvCxnSpPr>
          <p:nvPr/>
        </p:nvCxnSpPr>
        <p:spPr>
          <a:xfrm flipV="1">
            <a:off x="9230995"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1" name="Google Shape;7134;p608">
            <a:extLst>
              <a:ext uri="{FF2B5EF4-FFF2-40B4-BE49-F238E27FC236}">
                <a16:creationId xmlns:a16="http://schemas.microsoft.com/office/drawing/2014/main" id="{E18C1958-14D7-5D74-D2B7-57BC9F629138}"/>
              </a:ext>
            </a:extLst>
          </p:cNvPr>
          <p:cNvSpPr txBox="1"/>
          <p:nvPr/>
        </p:nvSpPr>
        <p:spPr>
          <a:xfrm>
            <a:off x="6383394"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a:solidFill>
                  <a:schemeClr val="bg1">
                    <a:lumMod val="75000"/>
                  </a:schemeClr>
                </a:solidFill>
                <a:latin typeface="Arial"/>
                <a:cs typeface="Arial"/>
                <a:sym typeface="Arial"/>
              </a:rPr>
              <a:t>5</a:t>
            </a:r>
            <a:endParaRPr>
              <a:solidFill>
                <a:schemeClr val="bg1">
                  <a:lumMod val="75000"/>
                </a:schemeClr>
              </a:solidFill>
            </a:endParaRPr>
          </a:p>
        </p:txBody>
      </p:sp>
      <p:cxnSp>
        <p:nvCxnSpPr>
          <p:cNvPr id="13" name="Google Shape;7144;p608">
            <a:extLst>
              <a:ext uri="{FF2B5EF4-FFF2-40B4-BE49-F238E27FC236}">
                <a16:creationId xmlns:a16="http://schemas.microsoft.com/office/drawing/2014/main" id="{BF903EA8-8F00-85D5-5CB1-B829BFA41E87}"/>
              </a:ext>
            </a:extLst>
          </p:cNvPr>
          <p:cNvCxnSpPr>
            <a:cxnSpLocks/>
          </p:cNvCxnSpPr>
          <p:nvPr/>
        </p:nvCxnSpPr>
        <p:spPr>
          <a:xfrm flipV="1">
            <a:off x="7165169" y="3789949"/>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8" name="Google Shape;7134;p608">
            <a:extLst>
              <a:ext uri="{FF2B5EF4-FFF2-40B4-BE49-F238E27FC236}">
                <a16:creationId xmlns:a16="http://schemas.microsoft.com/office/drawing/2014/main" id="{23ED9121-B204-D402-8001-2B77D7471EFA}"/>
              </a:ext>
            </a:extLst>
          </p:cNvPr>
          <p:cNvSpPr txBox="1"/>
          <p:nvPr/>
        </p:nvSpPr>
        <p:spPr>
          <a:xfrm>
            <a:off x="2355973"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rgbClr val="FE5F0B"/>
                </a:solidFill>
                <a:latin typeface="Arial"/>
                <a:ea typeface="Arial"/>
                <a:cs typeface="Arial"/>
                <a:sym typeface="Arial"/>
              </a:rPr>
              <a:t>4</a:t>
            </a:r>
            <a:endParaRPr>
              <a:solidFill>
                <a:srgbClr val="FE5F0B"/>
              </a:solidFill>
            </a:endParaRPr>
          </a:p>
        </p:txBody>
      </p:sp>
      <p:cxnSp>
        <p:nvCxnSpPr>
          <p:cNvPr id="10" name="Google Shape;7144;p608">
            <a:extLst>
              <a:ext uri="{FF2B5EF4-FFF2-40B4-BE49-F238E27FC236}">
                <a16:creationId xmlns:a16="http://schemas.microsoft.com/office/drawing/2014/main" id="{AB0FB097-F586-7D26-1D23-F66B674149B2}"/>
              </a:ext>
            </a:extLst>
          </p:cNvPr>
          <p:cNvCxnSpPr>
            <a:cxnSpLocks/>
          </p:cNvCxnSpPr>
          <p:nvPr/>
        </p:nvCxnSpPr>
        <p:spPr>
          <a:xfrm flipV="1">
            <a:off x="3137748" y="3789949"/>
            <a:ext cx="0" cy="1204667"/>
          </a:xfrm>
          <a:prstGeom prst="straightConnector1">
            <a:avLst/>
          </a:prstGeom>
          <a:noFill/>
          <a:ln w="9525" cap="flat" cmpd="sng">
            <a:solidFill>
              <a:srgbClr val="FE5F0B"/>
            </a:solidFill>
            <a:prstDash val="solid"/>
            <a:miter lim="800000"/>
            <a:headEnd type="none" w="sm" len="sm"/>
            <a:tailEnd type="none" w="sm" len="sm"/>
          </a:ln>
        </p:spPr>
      </p:cxnSp>
      <p:sp>
        <p:nvSpPr>
          <p:cNvPr id="26" name="Title 1">
            <a:extLst>
              <a:ext uri="{FF2B5EF4-FFF2-40B4-BE49-F238E27FC236}">
                <a16:creationId xmlns:a16="http://schemas.microsoft.com/office/drawing/2014/main" id="{9DED94EA-87E9-D46F-8682-D04D36B1C54E}"/>
              </a:ext>
            </a:extLst>
          </p:cNvPr>
          <p:cNvSpPr>
            <a:spLocks noGrp="1"/>
          </p:cNvSpPr>
          <p:nvPr>
            <p:ph type="title" hasCustomPrompt="1"/>
          </p:nvPr>
        </p:nvSpPr>
        <p:spPr>
          <a:xfrm>
            <a:off x="349250" y="272792"/>
            <a:ext cx="11496675" cy="534527"/>
          </a:xfrm>
          <a:prstGeom prst="rect">
            <a:avLst/>
          </a:prstGeom>
        </p:spPr>
        <p:txBody>
          <a:bodyPr lIns="0"/>
          <a:lstStyle>
            <a:lvl1pPr>
              <a:defRPr sz="2400" b="1">
                <a:solidFill>
                  <a:srgbClr val="001A41"/>
                </a:solidFill>
              </a:defRPr>
            </a:lvl1pPr>
          </a:lstStyle>
          <a:p>
            <a:r>
              <a:rPr lang="en-US"/>
              <a:t>Agenda Slide</a:t>
            </a:r>
          </a:p>
        </p:txBody>
      </p:sp>
      <p:sp>
        <p:nvSpPr>
          <p:cNvPr id="30" name="Text Placeholder 28">
            <a:extLst>
              <a:ext uri="{FF2B5EF4-FFF2-40B4-BE49-F238E27FC236}">
                <a16:creationId xmlns:a16="http://schemas.microsoft.com/office/drawing/2014/main" id="{A0D26605-6987-75D9-5767-F45DD80AFE5E}"/>
              </a:ext>
            </a:extLst>
          </p:cNvPr>
          <p:cNvSpPr>
            <a:spLocks noGrp="1"/>
          </p:cNvSpPr>
          <p:nvPr>
            <p:ph type="body" sz="quarter" idx="10" hasCustomPrompt="1"/>
          </p:nvPr>
        </p:nvSpPr>
        <p:spPr>
          <a:xfrm>
            <a:off x="1434491"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6" name="Text Placeholder 28">
            <a:extLst>
              <a:ext uri="{FF2B5EF4-FFF2-40B4-BE49-F238E27FC236}">
                <a16:creationId xmlns:a16="http://schemas.microsoft.com/office/drawing/2014/main" id="{E977663E-DC61-0B34-7AD9-0E6655F96059}"/>
              </a:ext>
            </a:extLst>
          </p:cNvPr>
          <p:cNvSpPr>
            <a:spLocks noGrp="1"/>
          </p:cNvSpPr>
          <p:nvPr>
            <p:ph type="body" sz="quarter" idx="11" hasCustomPrompt="1"/>
          </p:nvPr>
        </p:nvSpPr>
        <p:spPr>
          <a:xfrm>
            <a:off x="5438805"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7" name="Text Placeholder 28">
            <a:extLst>
              <a:ext uri="{FF2B5EF4-FFF2-40B4-BE49-F238E27FC236}">
                <a16:creationId xmlns:a16="http://schemas.microsoft.com/office/drawing/2014/main" id="{DE6A2F13-DD16-587F-979D-48804694F31C}"/>
              </a:ext>
            </a:extLst>
          </p:cNvPr>
          <p:cNvSpPr>
            <a:spLocks noGrp="1"/>
          </p:cNvSpPr>
          <p:nvPr>
            <p:ph type="body" sz="quarter" idx="12" hasCustomPrompt="1"/>
          </p:nvPr>
        </p:nvSpPr>
        <p:spPr>
          <a:xfrm>
            <a:off x="9440802"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8" name="Text Placeholder 28">
            <a:extLst>
              <a:ext uri="{FF2B5EF4-FFF2-40B4-BE49-F238E27FC236}">
                <a16:creationId xmlns:a16="http://schemas.microsoft.com/office/drawing/2014/main" id="{A2C5B34A-14DA-361E-98AE-51B72A50B7E1}"/>
              </a:ext>
            </a:extLst>
          </p:cNvPr>
          <p:cNvSpPr>
            <a:spLocks noGrp="1"/>
          </p:cNvSpPr>
          <p:nvPr>
            <p:ph type="body" sz="quarter" idx="13" hasCustomPrompt="1"/>
          </p:nvPr>
        </p:nvSpPr>
        <p:spPr>
          <a:xfrm>
            <a:off x="3347554" y="3895422"/>
            <a:ext cx="2405124" cy="1204667"/>
          </a:xfrm>
          <a:prstGeom prst="rect">
            <a:avLst/>
          </a:prstGeom>
        </p:spPr>
        <p:txBody>
          <a:bodyPr lIns="0"/>
          <a:lstStyle>
            <a:lvl1pPr marL="0" indent="0">
              <a:buNone/>
              <a:defRPr sz="2400" b="1">
                <a:solidFill>
                  <a:schemeClr val="accent1"/>
                </a:solidFill>
              </a:defRPr>
            </a:lvl1pPr>
          </a:lstStyle>
          <a:p>
            <a:pPr lvl="0"/>
            <a:r>
              <a:rPr lang="en-US"/>
              <a:t>Section </a:t>
            </a:r>
            <a:br>
              <a:rPr lang="en-US"/>
            </a:br>
            <a:r>
              <a:rPr lang="en-US"/>
              <a:t>Title</a:t>
            </a:r>
          </a:p>
        </p:txBody>
      </p:sp>
      <p:sp>
        <p:nvSpPr>
          <p:cNvPr id="39" name="Text Placeholder 28">
            <a:extLst>
              <a:ext uri="{FF2B5EF4-FFF2-40B4-BE49-F238E27FC236}">
                <a16:creationId xmlns:a16="http://schemas.microsoft.com/office/drawing/2014/main" id="{F12DBBD8-8444-F255-C5BD-E20826EFB8FB}"/>
              </a:ext>
            </a:extLst>
          </p:cNvPr>
          <p:cNvSpPr>
            <a:spLocks noGrp="1"/>
          </p:cNvSpPr>
          <p:nvPr>
            <p:ph type="body" sz="quarter" idx="14" hasCustomPrompt="1"/>
          </p:nvPr>
        </p:nvSpPr>
        <p:spPr>
          <a:xfrm>
            <a:off x="7374976" y="389542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Tree>
    <p:extLst>
      <p:ext uri="{BB962C8B-B14F-4D97-AF65-F5344CB8AC3E}">
        <p14:creationId xmlns:p14="http://schemas.microsoft.com/office/powerpoint/2010/main" val="2115755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23" name="Google Shape;7134;p608">
            <a:extLst>
              <a:ext uri="{FF2B5EF4-FFF2-40B4-BE49-F238E27FC236}">
                <a16:creationId xmlns:a16="http://schemas.microsoft.com/office/drawing/2014/main" id="{FEBCAF23-A04D-66FF-CF6C-7F8233F29F6C}"/>
              </a:ext>
            </a:extLst>
          </p:cNvPr>
          <p:cNvSpPr txBox="1"/>
          <p:nvPr/>
        </p:nvSpPr>
        <p:spPr>
          <a:xfrm>
            <a:off x="4447223"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2</a:t>
            </a:r>
            <a:endParaRPr>
              <a:solidFill>
                <a:schemeClr val="bg1">
                  <a:lumMod val="75000"/>
                </a:schemeClr>
              </a:solidFill>
            </a:endParaRPr>
          </a:p>
        </p:txBody>
      </p:sp>
      <p:cxnSp>
        <p:nvCxnSpPr>
          <p:cNvPr id="25" name="Google Shape;7144;p608">
            <a:extLst>
              <a:ext uri="{FF2B5EF4-FFF2-40B4-BE49-F238E27FC236}">
                <a16:creationId xmlns:a16="http://schemas.microsoft.com/office/drawing/2014/main" id="{FBEC862E-56FA-0264-FD96-4463F4EF9141}"/>
              </a:ext>
            </a:extLst>
          </p:cNvPr>
          <p:cNvCxnSpPr>
            <a:cxnSpLocks/>
          </p:cNvCxnSpPr>
          <p:nvPr/>
        </p:nvCxnSpPr>
        <p:spPr>
          <a:xfrm flipV="1">
            <a:off x="5228998"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0" name="Google Shape;7134;p608">
            <a:extLst>
              <a:ext uri="{FF2B5EF4-FFF2-40B4-BE49-F238E27FC236}">
                <a16:creationId xmlns:a16="http://schemas.microsoft.com/office/drawing/2014/main" id="{365B49D8-9859-F531-3741-3C4A6384DA0E}"/>
              </a:ext>
            </a:extLst>
          </p:cNvPr>
          <p:cNvSpPr txBox="1"/>
          <p:nvPr/>
        </p:nvSpPr>
        <p:spPr>
          <a:xfrm>
            <a:off x="451912"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1</a:t>
            </a:r>
            <a:endParaRPr>
              <a:solidFill>
                <a:schemeClr val="bg1">
                  <a:lumMod val="75000"/>
                </a:schemeClr>
              </a:solidFill>
            </a:endParaRPr>
          </a:p>
        </p:txBody>
      </p:sp>
      <p:cxnSp>
        <p:nvCxnSpPr>
          <p:cNvPr id="22" name="Google Shape;7144;p608">
            <a:extLst>
              <a:ext uri="{FF2B5EF4-FFF2-40B4-BE49-F238E27FC236}">
                <a16:creationId xmlns:a16="http://schemas.microsoft.com/office/drawing/2014/main" id="{5206A992-3C22-5E2D-AE6D-43E838A04A43}"/>
              </a:ext>
            </a:extLst>
          </p:cNvPr>
          <p:cNvCxnSpPr>
            <a:cxnSpLocks/>
          </p:cNvCxnSpPr>
          <p:nvPr/>
        </p:nvCxnSpPr>
        <p:spPr>
          <a:xfrm flipV="1">
            <a:off x="1233687"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7" name="Google Shape;7134;p608">
            <a:extLst>
              <a:ext uri="{FF2B5EF4-FFF2-40B4-BE49-F238E27FC236}">
                <a16:creationId xmlns:a16="http://schemas.microsoft.com/office/drawing/2014/main" id="{972185C2-DA9A-2CF2-68DE-860502025C8B}"/>
              </a:ext>
            </a:extLst>
          </p:cNvPr>
          <p:cNvSpPr txBox="1"/>
          <p:nvPr/>
        </p:nvSpPr>
        <p:spPr>
          <a:xfrm>
            <a:off x="8449220" y="1914257"/>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3</a:t>
            </a:r>
            <a:endParaRPr>
              <a:solidFill>
                <a:schemeClr val="bg1">
                  <a:lumMod val="75000"/>
                </a:schemeClr>
              </a:solidFill>
            </a:endParaRPr>
          </a:p>
        </p:txBody>
      </p:sp>
      <p:cxnSp>
        <p:nvCxnSpPr>
          <p:cNvPr id="19" name="Google Shape;7144;p608">
            <a:extLst>
              <a:ext uri="{FF2B5EF4-FFF2-40B4-BE49-F238E27FC236}">
                <a16:creationId xmlns:a16="http://schemas.microsoft.com/office/drawing/2014/main" id="{3DF76880-9D03-916B-5D74-7CF632E53096}"/>
              </a:ext>
            </a:extLst>
          </p:cNvPr>
          <p:cNvCxnSpPr>
            <a:cxnSpLocks/>
          </p:cNvCxnSpPr>
          <p:nvPr/>
        </p:nvCxnSpPr>
        <p:spPr>
          <a:xfrm flipV="1">
            <a:off x="9230995" y="1883753"/>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11" name="Google Shape;7134;p608">
            <a:extLst>
              <a:ext uri="{FF2B5EF4-FFF2-40B4-BE49-F238E27FC236}">
                <a16:creationId xmlns:a16="http://schemas.microsoft.com/office/drawing/2014/main" id="{E18C1958-14D7-5D74-D2B7-57BC9F629138}"/>
              </a:ext>
            </a:extLst>
          </p:cNvPr>
          <p:cNvSpPr txBox="1"/>
          <p:nvPr/>
        </p:nvSpPr>
        <p:spPr>
          <a:xfrm>
            <a:off x="6383394"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a:solidFill>
                  <a:srgbClr val="FE5F0B"/>
                </a:solidFill>
                <a:latin typeface="Arial"/>
                <a:cs typeface="Arial"/>
                <a:sym typeface="Arial"/>
              </a:rPr>
              <a:t>5</a:t>
            </a:r>
            <a:endParaRPr>
              <a:solidFill>
                <a:srgbClr val="FE5F0B"/>
              </a:solidFill>
            </a:endParaRPr>
          </a:p>
        </p:txBody>
      </p:sp>
      <p:cxnSp>
        <p:nvCxnSpPr>
          <p:cNvPr id="13" name="Google Shape;7144;p608">
            <a:extLst>
              <a:ext uri="{FF2B5EF4-FFF2-40B4-BE49-F238E27FC236}">
                <a16:creationId xmlns:a16="http://schemas.microsoft.com/office/drawing/2014/main" id="{BF903EA8-8F00-85D5-5CB1-B829BFA41E87}"/>
              </a:ext>
            </a:extLst>
          </p:cNvPr>
          <p:cNvCxnSpPr>
            <a:cxnSpLocks/>
          </p:cNvCxnSpPr>
          <p:nvPr/>
        </p:nvCxnSpPr>
        <p:spPr>
          <a:xfrm flipV="1">
            <a:off x="7165169" y="3789949"/>
            <a:ext cx="0" cy="1204667"/>
          </a:xfrm>
          <a:prstGeom prst="straightConnector1">
            <a:avLst/>
          </a:prstGeom>
          <a:noFill/>
          <a:ln w="9525" cap="flat" cmpd="sng">
            <a:solidFill>
              <a:srgbClr val="FE5F0B"/>
            </a:solidFill>
            <a:prstDash val="solid"/>
            <a:miter lim="800000"/>
            <a:headEnd type="none" w="sm" len="sm"/>
            <a:tailEnd type="none" w="sm" len="sm"/>
          </a:ln>
        </p:spPr>
      </p:cxnSp>
      <p:sp>
        <p:nvSpPr>
          <p:cNvPr id="8" name="Google Shape;7134;p608">
            <a:extLst>
              <a:ext uri="{FF2B5EF4-FFF2-40B4-BE49-F238E27FC236}">
                <a16:creationId xmlns:a16="http://schemas.microsoft.com/office/drawing/2014/main" id="{23ED9121-B204-D402-8001-2B77D7471EFA}"/>
              </a:ext>
            </a:extLst>
          </p:cNvPr>
          <p:cNvSpPr txBox="1"/>
          <p:nvPr/>
        </p:nvSpPr>
        <p:spPr>
          <a:xfrm>
            <a:off x="2355973" y="3820453"/>
            <a:ext cx="693300" cy="1019100"/>
          </a:xfrm>
          <a:prstGeom prst="rect">
            <a:avLst/>
          </a:prstGeom>
          <a:noFill/>
          <a:ln>
            <a:noFill/>
          </a:ln>
        </p:spPr>
        <p:txBody>
          <a:bodyPr spcFirstLastPara="1" wrap="square" lIns="0" tIns="45700" rIns="0" bIns="0" anchor="t" anchorCtr="0">
            <a:noAutofit/>
          </a:bodyPr>
          <a:lstStyle/>
          <a:p>
            <a:pPr marL="0" marR="0" lvl="0" indent="0" algn="l" rtl="0">
              <a:lnSpc>
                <a:spcPct val="89156"/>
              </a:lnSpc>
              <a:spcBef>
                <a:spcPts val="0"/>
              </a:spcBef>
              <a:spcAft>
                <a:spcPts val="0"/>
              </a:spcAft>
              <a:buClr>
                <a:srgbClr val="FD5F07"/>
              </a:buClr>
              <a:buSzPts val="8300"/>
              <a:buFont typeface="Arial"/>
              <a:buNone/>
            </a:pPr>
            <a:r>
              <a:rPr lang="en-US" sz="8300" b="1" i="0" strike="noStrike" cap="none">
                <a:solidFill>
                  <a:schemeClr val="bg1">
                    <a:lumMod val="75000"/>
                  </a:schemeClr>
                </a:solidFill>
                <a:latin typeface="Arial"/>
                <a:ea typeface="Arial"/>
                <a:cs typeface="Arial"/>
                <a:sym typeface="Arial"/>
              </a:rPr>
              <a:t>4</a:t>
            </a:r>
            <a:endParaRPr>
              <a:solidFill>
                <a:schemeClr val="bg1">
                  <a:lumMod val="75000"/>
                </a:schemeClr>
              </a:solidFill>
            </a:endParaRPr>
          </a:p>
        </p:txBody>
      </p:sp>
      <p:cxnSp>
        <p:nvCxnSpPr>
          <p:cNvPr id="10" name="Google Shape;7144;p608">
            <a:extLst>
              <a:ext uri="{FF2B5EF4-FFF2-40B4-BE49-F238E27FC236}">
                <a16:creationId xmlns:a16="http://schemas.microsoft.com/office/drawing/2014/main" id="{AB0FB097-F586-7D26-1D23-F66B674149B2}"/>
              </a:ext>
            </a:extLst>
          </p:cNvPr>
          <p:cNvCxnSpPr>
            <a:cxnSpLocks/>
          </p:cNvCxnSpPr>
          <p:nvPr/>
        </p:nvCxnSpPr>
        <p:spPr>
          <a:xfrm flipV="1">
            <a:off x="3137748" y="3789949"/>
            <a:ext cx="0" cy="1204667"/>
          </a:xfrm>
          <a:prstGeom prst="straightConnector1">
            <a:avLst/>
          </a:prstGeom>
          <a:noFill/>
          <a:ln w="9525" cap="flat" cmpd="sng">
            <a:solidFill>
              <a:schemeClr val="bg1">
                <a:lumMod val="75000"/>
              </a:schemeClr>
            </a:solidFill>
            <a:prstDash val="solid"/>
            <a:miter lim="800000"/>
            <a:headEnd type="none" w="sm" len="sm"/>
            <a:tailEnd type="none" w="sm" len="sm"/>
          </a:ln>
        </p:spPr>
      </p:cxnSp>
      <p:sp>
        <p:nvSpPr>
          <p:cNvPr id="26" name="Title 1">
            <a:extLst>
              <a:ext uri="{FF2B5EF4-FFF2-40B4-BE49-F238E27FC236}">
                <a16:creationId xmlns:a16="http://schemas.microsoft.com/office/drawing/2014/main" id="{9DED94EA-87E9-D46F-8682-D04D36B1C54E}"/>
              </a:ext>
            </a:extLst>
          </p:cNvPr>
          <p:cNvSpPr>
            <a:spLocks noGrp="1"/>
          </p:cNvSpPr>
          <p:nvPr>
            <p:ph type="title" hasCustomPrompt="1"/>
          </p:nvPr>
        </p:nvSpPr>
        <p:spPr>
          <a:xfrm>
            <a:off x="349250" y="272792"/>
            <a:ext cx="11496675" cy="534527"/>
          </a:xfrm>
          <a:prstGeom prst="rect">
            <a:avLst/>
          </a:prstGeom>
        </p:spPr>
        <p:txBody>
          <a:bodyPr lIns="0"/>
          <a:lstStyle>
            <a:lvl1pPr>
              <a:defRPr sz="2400" b="1">
                <a:solidFill>
                  <a:srgbClr val="001A41"/>
                </a:solidFill>
              </a:defRPr>
            </a:lvl1pPr>
          </a:lstStyle>
          <a:p>
            <a:r>
              <a:rPr lang="en-US"/>
              <a:t>Agenda Slide</a:t>
            </a:r>
          </a:p>
        </p:txBody>
      </p:sp>
      <p:sp>
        <p:nvSpPr>
          <p:cNvPr id="30" name="Text Placeholder 28">
            <a:extLst>
              <a:ext uri="{FF2B5EF4-FFF2-40B4-BE49-F238E27FC236}">
                <a16:creationId xmlns:a16="http://schemas.microsoft.com/office/drawing/2014/main" id="{A0D26605-6987-75D9-5767-F45DD80AFE5E}"/>
              </a:ext>
            </a:extLst>
          </p:cNvPr>
          <p:cNvSpPr>
            <a:spLocks noGrp="1"/>
          </p:cNvSpPr>
          <p:nvPr>
            <p:ph type="body" sz="quarter" idx="10" hasCustomPrompt="1"/>
          </p:nvPr>
        </p:nvSpPr>
        <p:spPr>
          <a:xfrm>
            <a:off x="1434491"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6" name="Text Placeholder 28">
            <a:extLst>
              <a:ext uri="{FF2B5EF4-FFF2-40B4-BE49-F238E27FC236}">
                <a16:creationId xmlns:a16="http://schemas.microsoft.com/office/drawing/2014/main" id="{E977663E-DC61-0B34-7AD9-0E6655F96059}"/>
              </a:ext>
            </a:extLst>
          </p:cNvPr>
          <p:cNvSpPr>
            <a:spLocks noGrp="1"/>
          </p:cNvSpPr>
          <p:nvPr>
            <p:ph type="body" sz="quarter" idx="11" hasCustomPrompt="1"/>
          </p:nvPr>
        </p:nvSpPr>
        <p:spPr>
          <a:xfrm>
            <a:off x="5438805"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7" name="Text Placeholder 28">
            <a:extLst>
              <a:ext uri="{FF2B5EF4-FFF2-40B4-BE49-F238E27FC236}">
                <a16:creationId xmlns:a16="http://schemas.microsoft.com/office/drawing/2014/main" id="{DE6A2F13-DD16-587F-979D-48804694F31C}"/>
              </a:ext>
            </a:extLst>
          </p:cNvPr>
          <p:cNvSpPr>
            <a:spLocks noGrp="1"/>
          </p:cNvSpPr>
          <p:nvPr>
            <p:ph type="body" sz="quarter" idx="12" hasCustomPrompt="1"/>
          </p:nvPr>
        </p:nvSpPr>
        <p:spPr>
          <a:xfrm>
            <a:off x="9440802" y="198197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8" name="Text Placeholder 28">
            <a:extLst>
              <a:ext uri="{FF2B5EF4-FFF2-40B4-BE49-F238E27FC236}">
                <a16:creationId xmlns:a16="http://schemas.microsoft.com/office/drawing/2014/main" id="{A2C5B34A-14DA-361E-98AE-51B72A50B7E1}"/>
              </a:ext>
            </a:extLst>
          </p:cNvPr>
          <p:cNvSpPr>
            <a:spLocks noGrp="1"/>
          </p:cNvSpPr>
          <p:nvPr>
            <p:ph type="body" sz="quarter" idx="13" hasCustomPrompt="1"/>
          </p:nvPr>
        </p:nvSpPr>
        <p:spPr>
          <a:xfrm>
            <a:off x="3347554" y="3895422"/>
            <a:ext cx="2405124" cy="1204667"/>
          </a:xfrm>
          <a:prstGeom prst="rect">
            <a:avLst/>
          </a:prstGeom>
        </p:spPr>
        <p:txBody>
          <a:bodyPr lIns="0"/>
          <a:lstStyle>
            <a:lvl1pPr marL="0" indent="0">
              <a:buNone/>
              <a:defRPr sz="2400" b="1">
                <a:solidFill>
                  <a:schemeClr val="bg1">
                    <a:lumMod val="75000"/>
                  </a:schemeClr>
                </a:solidFill>
              </a:defRPr>
            </a:lvl1pPr>
          </a:lstStyle>
          <a:p>
            <a:pPr lvl="0"/>
            <a:r>
              <a:rPr lang="en-US"/>
              <a:t>Section </a:t>
            </a:r>
            <a:br>
              <a:rPr lang="en-US"/>
            </a:br>
            <a:r>
              <a:rPr lang="en-US"/>
              <a:t>Title</a:t>
            </a:r>
          </a:p>
        </p:txBody>
      </p:sp>
      <p:sp>
        <p:nvSpPr>
          <p:cNvPr id="39" name="Text Placeholder 28">
            <a:extLst>
              <a:ext uri="{FF2B5EF4-FFF2-40B4-BE49-F238E27FC236}">
                <a16:creationId xmlns:a16="http://schemas.microsoft.com/office/drawing/2014/main" id="{F12DBBD8-8444-F255-C5BD-E20826EFB8FB}"/>
              </a:ext>
            </a:extLst>
          </p:cNvPr>
          <p:cNvSpPr>
            <a:spLocks noGrp="1"/>
          </p:cNvSpPr>
          <p:nvPr>
            <p:ph type="body" sz="quarter" idx="14" hasCustomPrompt="1"/>
          </p:nvPr>
        </p:nvSpPr>
        <p:spPr>
          <a:xfrm>
            <a:off x="7374976" y="3895422"/>
            <a:ext cx="2405124" cy="1204667"/>
          </a:xfrm>
          <a:prstGeom prst="rect">
            <a:avLst/>
          </a:prstGeom>
        </p:spPr>
        <p:txBody>
          <a:bodyPr lIns="0"/>
          <a:lstStyle>
            <a:lvl1pPr marL="0" indent="0">
              <a:buNone/>
              <a:defRPr sz="2400" b="1">
                <a:solidFill>
                  <a:schemeClr val="accent1"/>
                </a:solidFill>
              </a:defRPr>
            </a:lvl1pPr>
          </a:lstStyle>
          <a:p>
            <a:pPr lvl="0"/>
            <a:r>
              <a:rPr lang="en-US"/>
              <a:t>Section </a:t>
            </a:r>
            <a:br>
              <a:rPr lang="en-US"/>
            </a:br>
            <a:r>
              <a:rPr lang="en-US"/>
              <a:t>Title</a:t>
            </a:r>
          </a:p>
        </p:txBody>
      </p:sp>
    </p:spTree>
    <p:extLst>
      <p:ext uri="{BB962C8B-B14F-4D97-AF65-F5344CB8AC3E}">
        <p14:creationId xmlns:p14="http://schemas.microsoft.com/office/powerpoint/2010/main" val="1979329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Text Box">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A58C3C-E5BF-5DB5-B5B5-EDDE92ACB042}"/>
              </a:ext>
            </a:extLst>
          </p:cNvPr>
          <p:cNvSpPr>
            <a:spLocks noGrp="1"/>
          </p:cNvSpPr>
          <p:nvPr>
            <p:ph type="title"/>
          </p:nvPr>
        </p:nvSpPr>
        <p:spPr>
          <a:xfrm>
            <a:off x="349250" y="272792"/>
            <a:ext cx="11496675" cy="534527"/>
          </a:xfrm>
          <a:prstGeom prst="rect">
            <a:avLst/>
          </a:prstGeom>
        </p:spPr>
        <p:txBody>
          <a:bodyPr lIns="0"/>
          <a:lstStyle>
            <a:lvl1pPr>
              <a:defRPr sz="2400" b="1">
                <a:solidFill>
                  <a:srgbClr val="001A41"/>
                </a:solidFill>
              </a:defRPr>
            </a:lvl1pPr>
          </a:lstStyle>
          <a:p>
            <a:r>
              <a:rPr lang="en-US"/>
              <a:t>Click to edit Master title style</a:t>
            </a:r>
          </a:p>
        </p:txBody>
      </p:sp>
      <p:sp>
        <p:nvSpPr>
          <p:cNvPr id="10" name="Content Placeholder 9">
            <a:extLst>
              <a:ext uri="{FF2B5EF4-FFF2-40B4-BE49-F238E27FC236}">
                <a16:creationId xmlns:a16="http://schemas.microsoft.com/office/drawing/2014/main" id="{012BBDAC-BE40-5623-3A07-4DE2832446BA}"/>
              </a:ext>
            </a:extLst>
          </p:cNvPr>
          <p:cNvSpPr>
            <a:spLocks noGrp="1"/>
          </p:cNvSpPr>
          <p:nvPr>
            <p:ph sz="quarter" idx="13"/>
          </p:nvPr>
        </p:nvSpPr>
        <p:spPr>
          <a:xfrm>
            <a:off x="349250" y="946613"/>
            <a:ext cx="11496675" cy="5220000"/>
          </a:xfrm>
          <a:prstGeom prst="rect">
            <a:avLst/>
          </a:prstGeom>
        </p:spPr>
        <p:txBody>
          <a:bodyPr lIns="0" tIns="0" rIns="0" bIns="0"/>
          <a:lstStyle>
            <a:lvl1pPr marL="180000" indent="-180000">
              <a:lnSpc>
                <a:spcPct val="120000"/>
              </a:lnSpc>
              <a:spcBef>
                <a:spcPts val="600"/>
              </a:spcBef>
              <a:buClr>
                <a:srgbClr val="FE5F0B"/>
              </a:buClr>
              <a:buFont typeface="Courier New" panose="02070309020205020404" pitchFamily="49" charset="0"/>
              <a:buChar char="o"/>
              <a:defRPr sz="1600">
                <a:solidFill>
                  <a:schemeClr val="tx1"/>
                </a:solidFill>
              </a:defRPr>
            </a:lvl1pPr>
            <a:lvl2pPr marL="540000" indent="-180000">
              <a:lnSpc>
                <a:spcPct val="120000"/>
              </a:lnSpc>
              <a:spcBef>
                <a:spcPts val="600"/>
              </a:spcBef>
              <a:buClr>
                <a:srgbClr val="FE5F0B"/>
              </a:buClr>
              <a:buFont typeface="Arial" panose="020B0604020202020204" pitchFamily="34" charset="0"/>
              <a:buChar char="-"/>
              <a:defRPr sz="1600">
                <a:solidFill>
                  <a:schemeClr val="tx1"/>
                </a:solidFill>
              </a:defRPr>
            </a:lvl2pPr>
            <a:lvl3pPr marL="9144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9355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49250" y="272792"/>
            <a:ext cx="11496675" cy="534527"/>
          </a:xfrm>
          <a:prstGeom prst="rect">
            <a:avLst/>
          </a:prstGeom>
        </p:spPr>
        <p:txBody>
          <a:bodyPr lIns="0"/>
          <a:lstStyle>
            <a:lvl1pPr>
              <a:defRPr sz="2400" b="1">
                <a:solidFill>
                  <a:srgbClr val="001A41"/>
                </a:solidFill>
              </a:defRPr>
            </a:lvl1pPr>
          </a:lstStyle>
          <a:p>
            <a:r>
              <a:rPr lang="en-US"/>
              <a:t>Click to edit Master title style</a:t>
            </a:r>
          </a:p>
        </p:txBody>
      </p:sp>
    </p:spTree>
    <p:extLst>
      <p:ext uri="{BB962C8B-B14F-4D97-AF65-F5344CB8AC3E}">
        <p14:creationId xmlns:p14="http://schemas.microsoft.com/office/powerpoint/2010/main" val="489348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ue backgro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C94F2B-53BB-8B6E-C3D1-6A4BB8DCA9B3}"/>
              </a:ext>
            </a:extLst>
          </p:cNvPr>
          <p:cNvSpPr/>
          <p:nvPr userDrawn="1"/>
        </p:nvSpPr>
        <p:spPr>
          <a:xfrm>
            <a:off x="0" y="0"/>
            <a:ext cx="12192000" cy="6858000"/>
          </a:xfrm>
          <a:prstGeom prst="rect">
            <a:avLst/>
          </a:prstGeom>
          <a:solidFill>
            <a:srgbClr val="02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49249" y="272792"/>
            <a:ext cx="11496675" cy="534527"/>
          </a:xfrm>
          <a:prstGeom prst="rect">
            <a:avLst/>
          </a:prstGeom>
        </p:spPr>
        <p:txBody>
          <a:bodyPr lIns="0"/>
          <a:lstStyle>
            <a:lvl1pPr>
              <a:defRPr sz="2400" b="1">
                <a:solidFill>
                  <a:srgbClr val="FD5F07"/>
                </a:solidFill>
              </a:defRPr>
            </a:lvl1pPr>
          </a:lstStyle>
          <a:p>
            <a:r>
              <a:rPr lang="en-US"/>
              <a:t>Click to edit Master title style</a:t>
            </a:r>
          </a:p>
        </p:txBody>
      </p:sp>
      <p:sp>
        <p:nvSpPr>
          <p:cNvPr id="6" name="Slide Number Placeholder 8">
            <a:extLst>
              <a:ext uri="{FF2B5EF4-FFF2-40B4-BE49-F238E27FC236}">
                <a16:creationId xmlns:a16="http://schemas.microsoft.com/office/drawing/2014/main" id="{78E125AB-F6A2-1113-C9F1-22B856C97DCB}"/>
              </a:ext>
            </a:extLst>
          </p:cNvPr>
          <p:cNvSpPr>
            <a:spLocks noGrp="1"/>
          </p:cNvSpPr>
          <p:nvPr>
            <p:ph type="sldNum" sz="quarter" idx="12"/>
          </p:nvPr>
        </p:nvSpPr>
        <p:spPr>
          <a:xfrm>
            <a:off x="348234" y="6294924"/>
            <a:ext cx="322709" cy="365125"/>
          </a:xfrm>
          <a:prstGeom prst="rect">
            <a:avLst/>
          </a:prstGeom>
        </p:spPr>
        <p:txBody>
          <a:bodyPr lIns="0" anchor="ctr"/>
          <a:lstStyle>
            <a:lvl1pPr algn="l">
              <a:defRPr sz="1000" b="1" i="0">
                <a:solidFill>
                  <a:srgbClr val="FD5F07"/>
                </a:solidFill>
                <a:latin typeface="Arial" panose="020B0604020202020204" pitchFamily="34" charset="0"/>
                <a:cs typeface="Arial" panose="020B0604020202020204" pitchFamily="34" charset="0"/>
              </a:defRPr>
            </a:lvl1pPr>
          </a:lstStyle>
          <a:p>
            <a:fld id="{615DA369-E072-3349-8748-FDB0B456E16C}" type="slidenum">
              <a:rPr lang="en-US" smtClean="0"/>
              <a:pPr/>
              <a:t>‹#›</a:t>
            </a:fld>
            <a:endParaRPr lang="en-US"/>
          </a:p>
        </p:txBody>
      </p:sp>
      <p:grpSp>
        <p:nvGrpSpPr>
          <p:cNvPr id="2" name="Group 1">
            <a:extLst>
              <a:ext uri="{FF2B5EF4-FFF2-40B4-BE49-F238E27FC236}">
                <a16:creationId xmlns:a16="http://schemas.microsoft.com/office/drawing/2014/main" id="{37AE983C-A43A-C9F4-283D-7FDF0ED23F14}"/>
              </a:ext>
            </a:extLst>
          </p:cNvPr>
          <p:cNvGrpSpPr/>
          <p:nvPr userDrawn="1"/>
        </p:nvGrpSpPr>
        <p:grpSpPr>
          <a:xfrm>
            <a:off x="10221765" y="6288401"/>
            <a:ext cx="1624160" cy="376645"/>
            <a:chOff x="10221765" y="6288401"/>
            <a:chExt cx="1624160" cy="376645"/>
          </a:xfrm>
        </p:grpSpPr>
        <p:sp>
          <p:nvSpPr>
            <p:cNvPr id="5" name="Graphic 6">
              <a:extLst>
                <a:ext uri="{FF2B5EF4-FFF2-40B4-BE49-F238E27FC236}">
                  <a16:creationId xmlns:a16="http://schemas.microsoft.com/office/drawing/2014/main" id="{0562321F-0F4A-C7CF-A3FD-16EC1E58A8E5}"/>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1"/>
            </a:solidFill>
            <a:ln w="3905" cap="flat">
              <a:noFill/>
              <a:prstDash val="solid"/>
              <a:miter/>
            </a:ln>
          </p:spPr>
          <p:txBody>
            <a:bodyPr rtlCol="0" anchor="ctr"/>
            <a:lstStyle/>
            <a:p>
              <a:endParaRPr lang="en-US"/>
            </a:p>
          </p:txBody>
        </p:sp>
        <p:sp>
          <p:nvSpPr>
            <p:cNvPr id="9" name="Graphic 6">
              <a:extLst>
                <a:ext uri="{FF2B5EF4-FFF2-40B4-BE49-F238E27FC236}">
                  <a16:creationId xmlns:a16="http://schemas.microsoft.com/office/drawing/2014/main" id="{0FAA2C88-782A-9397-BC9F-A3567233C376}"/>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8" name="Rectangle 7">
            <a:extLst>
              <a:ext uri="{FF2B5EF4-FFF2-40B4-BE49-F238E27FC236}">
                <a16:creationId xmlns:a16="http://schemas.microsoft.com/office/drawing/2014/main" id="{0B434ED4-20D5-1042-63CD-C555FEA3BF93}"/>
              </a:ext>
            </a:extLst>
          </p:cNvPr>
          <p:cNvSpPr/>
          <p:nvPr userDrawn="1"/>
        </p:nvSpPr>
        <p:spPr>
          <a:xfrm>
            <a:off x="671959" y="6202085"/>
            <a:ext cx="2406521" cy="549275"/>
          </a:xfrm>
          <a:prstGeom prst="rect">
            <a:avLst/>
          </a:prstGeom>
        </p:spPr>
        <p:txBody>
          <a:bodyPr wrap="none" lIns="0" tIns="0" rIns="0" bIns="0" anchor="ctr">
            <a:noAutofit/>
          </a:bodyPr>
          <a:lstStyle/>
          <a:p>
            <a:pPr lvl="0"/>
            <a:r>
              <a:rPr lang="en-US" sz="1000">
                <a:solidFill>
                  <a:schemeClr val="bg1"/>
                </a:solidFill>
              </a:rPr>
              <a:t>Confidential © 2025 Persistent Systems</a:t>
            </a:r>
          </a:p>
        </p:txBody>
      </p:sp>
    </p:spTree>
    <p:extLst>
      <p:ext uri="{BB962C8B-B14F-4D97-AF65-F5344CB8AC3E}">
        <p14:creationId xmlns:p14="http://schemas.microsoft.com/office/powerpoint/2010/main" val="3721792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with Photo Lef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F1B8719-644F-40C0-B568-9FA61E2CC7E4}"/>
              </a:ext>
            </a:extLst>
          </p:cNvPr>
          <p:cNvSpPr/>
          <p:nvPr userDrawn="1"/>
        </p:nvSpPr>
        <p:spPr>
          <a:xfrm>
            <a:off x="-1" y="1836000"/>
            <a:ext cx="6089904" cy="3117600"/>
          </a:xfrm>
          <a:prstGeom prst="rect">
            <a:avLst/>
          </a:prstGeom>
          <a:solidFill>
            <a:srgbClr val="08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1" y="1836000"/>
            <a:ext cx="6089904" cy="3117600"/>
          </a:xfrm>
          <a:noFill/>
          <a:ln>
            <a:noFill/>
          </a:ln>
        </p:spPr>
        <p:txBody>
          <a:bodyPr lIns="1296000" tIns="1440000" rIns="720000" bIns="360000" anchor="t" anchorCtr="0">
            <a:normAutofit/>
          </a:bodyPr>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Deck Title (keep it short)</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1" y="4950000"/>
            <a:ext cx="6102100" cy="813600"/>
          </a:xfrm>
          <a:prstGeom prst="rect">
            <a:avLst/>
          </a:prstGeom>
          <a:solidFill>
            <a:schemeClr val="tx1"/>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410453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with Photo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72540-1147-614D-8DA9-896A245EB37C}"/>
              </a:ext>
            </a:extLst>
          </p:cNvPr>
          <p:cNvSpPr/>
          <p:nvPr userDrawn="1"/>
        </p:nvSpPr>
        <p:spPr>
          <a:xfrm>
            <a:off x="7889966" y="1836000"/>
            <a:ext cx="4302034" cy="3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889966" y="1836000"/>
            <a:ext cx="4302034" cy="3117600"/>
          </a:xfrm>
          <a:noFill/>
        </p:spPr>
        <p:txBody>
          <a:bodyPr lIns="1296000" tIns="1440000" rIns="720000" bIns="360000" anchor="t"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tx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889966" y="4950000"/>
            <a:ext cx="4302034" cy="813600"/>
          </a:xfrm>
          <a:prstGeom prst="rect">
            <a:avLst/>
          </a:prstGeom>
          <a:solidFill>
            <a:schemeClr val="tx2">
              <a:lumMod val="20000"/>
              <a:lumOff val="80000"/>
            </a:schemeClr>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526881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slide Without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5A8EFB-2B02-7ACD-E9E7-77DC7F3987E4}"/>
              </a:ext>
            </a:extLst>
          </p:cNvPr>
          <p:cNvSpPr/>
          <p:nvPr userDrawn="1"/>
        </p:nvSpPr>
        <p:spPr>
          <a:xfrm>
            <a:off x="0" y="0"/>
            <a:ext cx="12192000" cy="6858000"/>
          </a:xfrm>
          <a:prstGeom prst="rect">
            <a:avLst/>
          </a:prstGeom>
          <a:solidFill>
            <a:srgbClr val="021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5" name="Picture 4">
            <a:extLst>
              <a:ext uri="{FF2B5EF4-FFF2-40B4-BE49-F238E27FC236}">
                <a16:creationId xmlns:a16="http://schemas.microsoft.com/office/drawing/2014/main" id="{98CD526E-87BB-C105-3F36-8D5F879704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6070"/>
          <a:stretch/>
        </p:blipFill>
        <p:spPr>
          <a:xfrm>
            <a:off x="3642784" y="-569626"/>
            <a:ext cx="8220032" cy="7427626"/>
          </a:xfrm>
          <a:prstGeom prst="rect">
            <a:avLst/>
          </a:prstGeom>
        </p:spPr>
      </p:pic>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4" y="2013267"/>
            <a:ext cx="6167870" cy="1740586"/>
          </a:xfrm>
          <a:prstGeom prst="rect">
            <a:avLst/>
          </a:prstGeom>
        </p:spPr>
        <p:txBody>
          <a:bodyPr lIns="0" anchor="ctr"/>
          <a:lstStyle>
            <a:lvl1pPr>
              <a:defRPr sz="5500" b="1" baseline="0">
                <a:solidFill>
                  <a:schemeClr val="bg1"/>
                </a:solidFill>
              </a:defRPr>
            </a:lvl1pPr>
          </a:lstStyle>
          <a:p>
            <a:r>
              <a:rPr lang="en-US"/>
              <a:t>Click to edit Master title style</a:t>
            </a:r>
          </a:p>
        </p:txBody>
      </p:sp>
      <p:grpSp>
        <p:nvGrpSpPr>
          <p:cNvPr id="8" name="Group 7">
            <a:extLst>
              <a:ext uri="{FF2B5EF4-FFF2-40B4-BE49-F238E27FC236}">
                <a16:creationId xmlns:a16="http://schemas.microsoft.com/office/drawing/2014/main" id="{96177F46-08FD-51D0-45BA-6C8F26A6AC97}"/>
              </a:ext>
            </a:extLst>
          </p:cNvPr>
          <p:cNvGrpSpPr/>
          <p:nvPr userDrawn="1"/>
        </p:nvGrpSpPr>
        <p:grpSpPr>
          <a:xfrm>
            <a:off x="353161" y="465596"/>
            <a:ext cx="2763852" cy="640941"/>
            <a:chOff x="10221765" y="6288401"/>
            <a:chExt cx="1624160" cy="376645"/>
          </a:xfrm>
        </p:grpSpPr>
        <p:sp>
          <p:nvSpPr>
            <p:cNvPr id="9" name="Graphic 6">
              <a:extLst>
                <a:ext uri="{FF2B5EF4-FFF2-40B4-BE49-F238E27FC236}">
                  <a16:creationId xmlns:a16="http://schemas.microsoft.com/office/drawing/2014/main" id="{E192EB15-667E-19C5-D20F-9303AF4CD8EC}"/>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1"/>
            </a:solidFill>
            <a:ln w="3905" cap="flat">
              <a:noFill/>
              <a:prstDash val="solid"/>
              <a:miter/>
            </a:ln>
          </p:spPr>
          <p:txBody>
            <a:bodyPr rtlCol="0" anchor="ctr"/>
            <a:lstStyle/>
            <a:p>
              <a:endParaRPr lang="en-US"/>
            </a:p>
          </p:txBody>
        </p:sp>
        <p:sp>
          <p:nvSpPr>
            <p:cNvPr id="10" name="Graphic 6">
              <a:extLst>
                <a:ext uri="{FF2B5EF4-FFF2-40B4-BE49-F238E27FC236}">
                  <a16:creationId xmlns:a16="http://schemas.microsoft.com/office/drawing/2014/main" id="{DA2F2833-6BCA-2290-0ACB-56F662496401}"/>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43EE145A-2B7A-E36A-ADCA-70DAC4EC14EB}"/>
              </a:ext>
            </a:extLst>
          </p:cNvPr>
          <p:cNvSpPr>
            <a:spLocks noGrp="1"/>
          </p:cNvSpPr>
          <p:nvPr>
            <p:ph type="body" sz="quarter" idx="10" hasCustomPrompt="1"/>
          </p:nvPr>
        </p:nvSpPr>
        <p:spPr>
          <a:xfrm>
            <a:off x="329184" y="3959225"/>
            <a:ext cx="4429125" cy="925513"/>
          </a:xfrm>
          <a:prstGeom prst="rect">
            <a:avLst/>
          </a:prstGeom>
        </p:spPr>
        <p:txBody>
          <a:bodyPr lIns="0"/>
          <a:lstStyle>
            <a:lvl1pPr marL="0" indent="0">
              <a:buNone/>
              <a:defRPr sz="1800">
                <a:solidFill>
                  <a:schemeClr val="bg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2" name="TextBox 1">
            <a:extLst>
              <a:ext uri="{FF2B5EF4-FFF2-40B4-BE49-F238E27FC236}">
                <a16:creationId xmlns:a16="http://schemas.microsoft.com/office/drawing/2014/main" id="{750F3226-370E-826E-D85B-5666BCCECB66}"/>
              </a:ext>
            </a:extLst>
          </p:cNvPr>
          <p:cNvSpPr txBox="1"/>
          <p:nvPr userDrawn="1"/>
        </p:nvSpPr>
        <p:spPr>
          <a:xfrm>
            <a:off x="349250" y="6399778"/>
            <a:ext cx="3648074" cy="153888"/>
          </a:xfrm>
          <a:prstGeom prst="rect">
            <a:avLst/>
          </a:prstGeom>
          <a:noFill/>
        </p:spPr>
        <p:txBody>
          <a:bodyPr wrap="square" lIns="0" tIns="0" rIns="0" bIns="0" rtlCol="0" anchor="b" anchorCtr="0">
            <a:spAutoFit/>
          </a:bodyPr>
          <a:lstStyle/>
          <a:p>
            <a:pPr algn="l"/>
            <a:r>
              <a:rPr lang="en-US" sz="1000" b="0" i="0">
                <a:solidFill>
                  <a:schemeClr val="bg1"/>
                </a:solidFill>
                <a:latin typeface="Arial" panose="020B0604020202020204" pitchFamily="34" charset="0"/>
                <a:cs typeface="Arial" panose="020B0604020202020204" pitchFamily="34" charset="0"/>
              </a:rPr>
              <a:t>© </a:t>
            </a:r>
            <a:fld id="{3F936D15-7CBD-E540-90D2-938597AA3A64}" type="datetimeyyyy">
              <a:rPr lang="en-US" sz="1000" b="0" i="0" smtClean="0">
                <a:solidFill>
                  <a:schemeClr val="bg1"/>
                </a:solidFill>
                <a:latin typeface="Arial" panose="020B0604020202020204" pitchFamily="34" charset="0"/>
                <a:cs typeface="Arial" panose="020B0604020202020204" pitchFamily="34" charset="0"/>
              </a:rPr>
              <a:t>2025</a:t>
            </a:fld>
            <a:r>
              <a:rPr lang="en-US" sz="1000" b="0" i="0" baseline="0">
                <a:solidFill>
                  <a:schemeClr val="bg1"/>
                </a:solidFill>
                <a:latin typeface="Arial" panose="020B0604020202020204" pitchFamily="34" charset="0"/>
                <a:cs typeface="Arial" panose="020B0604020202020204" pitchFamily="34" charset="0"/>
              </a:rPr>
              <a:t> Persistent Systems | Proprietary &amp; Confidential</a:t>
            </a:r>
            <a:endParaRPr lang="en-US" sz="1000" b="0" i="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75374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with Swoosh Lef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3CC605A-5854-9D40-8D73-AF0A3BF9D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740" t="-1" r="-1" b="23541"/>
          <a:stretch/>
        </p:blipFill>
        <p:spPr>
          <a:xfrm>
            <a:off x="1983447" y="720000"/>
            <a:ext cx="10174626" cy="6138000"/>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2319867"/>
            <a:ext cx="7437120" cy="1723814"/>
          </a:xfrm>
          <a:noFill/>
        </p:spPr>
        <p:txBody>
          <a:bodyPr lIns="1296000" tIns="0" rIns="360000" bIns="180000" anchor="b"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bg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064000"/>
            <a:ext cx="7437120" cy="2285999"/>
          </a:xfrm>
          <a:prstGeom prst="rect">
            <a:avLst/>
          </a:prstGeom>
          <a:noFill/>
        </p:spPr>
        <p:txBody>
          <a:bodyPr lIns="1296000" tIns="180000" rIns="36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7" name="Group 6">
            <a:extLst>
              <a:ext uri="{FF2B5EF4-FFF2-40B4-BE49-F238E27FC236}">
                <a16:creationId xmlns:a16="http://schemas.microsoft.com/office/drawing/2014/main" id="{8135FD41-4CFF-BE42-9714-401D3403DEBD}"/>
              </a:ext>
            </a:extLst>
          </p:cNvPr>
          <p:cNvGrpSpPr/>
          <p:nvPr userDrawn="1"/>
        </p:nvGrpSpPr>
        <p:grpSpPr>
          <a:xfrm>
            <a:off x="1297498" y="720000"/>
            <a:ext cx="1371899" cy="1262947"/>
            <a:chOff x="3217078" y="645877"/>
            <a:chExt cx="1857509" cy="1709991"/>
          </a:xfrm>
        </p:grpSpPr>
        <p:sp>
          <p:nvSpPr>
            <p:cNvPr id="8" name="Graphic 6">
              <a:extLst>
                <a:ext uri="{FF2B5EF4-FFF2-40B4-BE49-F238E27FC236}">
                  <a16:creationId xmlns:a16="http://schemas.microsoft.com/office/drawing/2014/main" id="{1FD4C0D6-4A2F-D648-B46B-EC25A11E612C}"/>
                </a:ext>
              </a:extLst>
            </p:cNvPr>
            <p:cNvSpPr/>
            <p:nvPr/>
          </p:nvSpPr>
          <p:spPr>
            <a:xfrm>
              <a:off x="3557175" y="645877"/>
              <a:ext cx="1185839" cy="1256530"/>
            </a:xfrm>
            <a:custGeom>
              <a:avLst/>
              <a:gdLst>
                <a:gd name="connsiteX0" fmla="*/ 1169730 w 1185839"/>
                <a:gd name="connsiteY0" fmla="*/ 208605 h 1256530"/>
                <a:gd name="connsiteX1" fmla="*/ 1106417 w 1185839"/>
                <a:gd name="connsiteY1" fmla="*/ 99168 h 1256530"/>
                <a:gd name="connsiteX2" fmla="*/ 1005757 w 1185839"/>
                <a:gd name="connsiteY2" fmla="*/ 25743 h 1256530"/>
                <a:gd name="connsiteX3" fmla="*/ 765803 w 1185839"/>
                <a:gd name="connsiteY3" fmla="*/ 25600 h 1256530"/>
                <a:gd name="connsiteX4" fmla="*/ 604084 w 1185839"/>
                <a:gd name="connsiteY4" fmla="*/ 204330 h 1256530"/>
                <a:gd name="connsiteX5" fmla="*/ 589910 w 1185839"/>
                <a:gd name="connsiteY5" fmla="*/ 264899 h 1256530"/>
                <a:gd name="connsiteX6" fmla="*/ 587406 w 1185839"/>
                <a:gd name="connsiteY6" fmla="*/ 325998 h 1256530"/>
                <a:gd name="connsiteX7" fmla="*/ 588467 w 1185839"/>
                <a:gd name="connsiteY7" fmla="*/ 443697 h 1256530"/>
                <a:gd name="connsiteX8" fmla="*/ 590255 w 1185839"/>
                <a:gd name="connsiteY8" fmla="*/ 679107 h 1256530"/>
                <a:gd name="connsiteX9" fmla="*/ 590894 w 1185839"/>
                <a:gd name="connsiteY9" fmla="*/ 796807 h 1256530"/>
                <a:gd name="connsiteX10" fmla="*/ 591059 w 1185839"/>
                <a:gd name="connsiteY10" fmla="*/ 855657 h 1256530"/>
                <a:gd name="connsiteX11" fmla="*/ 591440 w 1185839"/>
                <a:gd name="connsiteY11" fmla="*/ 884920 h 1256530"/>
                <a:gd name="connsiteX12" fmla="*/ 590719 w 1185839"/>
                <a:gd name="connsiteY12" fmla="*/ 913310 h 1256530"/>
                <a:gd name="connsiteX13" fmla="*/ 583428 w 1185839"/>
                <a:gd name="connsiteY13" fmla="*/ 969943 h 1256530"/>
                <a:gd name="connsiteX14" fmla="*/ 565456 w 1185839"/>
                <a:gd name="connsiteY14" fmla="*/ 1024617 h 1256530"/>
                <a:gd name="connsiteX15" fmla="*/ 498739 w 1185839"/>
                <a:gd name="connsiteY15" fmla="*/ 1118403 h 1256530"/>
                <a:gd name="connsiteX16" fmla="*/ 287796 w 1185839"/>
                <a:gd name="connsiteY16" fmla="*/ 1192525 h 1256530"/>
                <a:gd name="connsiteX17" fmla="*/ 178334 w 1185839"/>
                <a:gd name="connsiteY17" fmla="*/ 1160849 h 1256530"/>
                <a:gd name="connsiteX18" fmla="*/ 90949 w 1185839"/>
                <a:gd name="connsiteY18" fmla="*/ 1086159 h 1256530"/>
                <a:gd name="connsiteX19" fmla="*/ 59576 w 1185839"/>
                <a:gd name="connsiteY19" fmla="*/ 1037149 h 1256530"/>
                <a:gd name="connsiteX20" fmla="*/ 37782 w 1185839"/>
                <a:gd name="connsiteY20" fmla="*/ 983043 h 1256530"/>
                <a:gd name="connsiteX21" fmla="*/ 28977 w 1185839"/>
                <a:gd name="connsiteY21" fmla="*/ 868116 h 1256530"/>
                <a:gd name="connsiteX22" fmla="*/ 42104 w 1185839"/>
                <a:gd name="connsiteY22" fmla="*/ 812426 h 1256530"/>
                <a:gd name="connsiteX23" fmla="*/ 64682 w 1185839"/>
                <a:gd name="connsiteY23" fmla="*/ 761033 h 1256530"/>
                <a:gd name="connsiteX24" fmla="*/ 95009 w 1185839"/>
                <a:gd name="connsiteY24" fmla="*/ 715966 h 1256530"/>
                <a:gd name="connsiteX25" fmla="*/ 132014 w 1185839"/>
                <a:gd name="connsiteY25" fmla="*/ 678763 h 1256530"/>
                <a:gd name="connsiteX26" fmla="*/ 327830 w 1185839"/>
                <a:gd name="connsiteY26" fmla="*/ 615235 h 1256530"/>
                <a:gd name="connsiteX27" fmla="*/ 551705 w 1185839"/>
                <a:gd name="connsiteY27" fmla="*/ 616034 h 1256530"/>
                <a:gd name="connsiteX28" fmla="*/ 551133 w 1185839"/>
                <a:gd name="connsiteY28" fmla="*/ 535637 h 1256530"/>
                <a:gd name="connsiteX29" fmla="*/ 328216 w 1185839"/>
                <a:gd name="connsiteY29" fmla="*/ 547953 h 1256530"/>
                <a:gd name="connsiteX30" fmla="*/ 207414 w 1185839"/>
                <a:gd name="connsiteY30" fmla="*/ 577741 h 1256530"/>
                <a:gd name="connsiteX31" fmla="*/ 152535 w 1185839"/>
                <a:gd name="connsiteY31" fmla="*/ 607544 h 1256530"/>
                <a:gd name="connsiteX32" fmla="*/ 104279 w 1185839"/>
                <a:gd name="connsiteY32" fmla="*/ 646499 h 1256530"/>
                <a:gd name="connsiteX33" fmla="*/ 64749 w 1185839"/>
                <a:gd name="connsiteY33" fmla="*/ 693842 h 1256530"/>
                <a:gd name="connsiteX34" fmla="*/ 34629 w 1185839"/>
                <a:gd name="connsiteY34" fmla="*/ 747458 h 1256530"/>
                <a:gd name="connsiteX35" fmla="*/ 1885 w 1185839"/>
                <a:gd name="connsiteY35" fmla="*/ 866152 h 1256530"/>
                <a:gd name="connsiteX36" fmla="*/ 9970 w 1185839"/>
                <a:gd name="connsiteY36" fmla="*/ 992430 h 1256530"/>
                <a:gd name="connsiteX37" fmla="*/ 61509 w 1185839"/>
                <a:gd name="connsiteY37" fmla="*/ 1110646 h 1256530"/>
                <a:gd name="connsiteX38" fmla="*/ 156091 w 1185839"/>
                <a:gd name="connsiteY38" fmla="*/ 1204289 h 1256530"/>
                <a:gd name="connsiteX39" fmla="*/ 283514 w 1185839"/>
                <a:gd name="connsiteY39" fmla="*/ 1252466 h 1256530"/>
                <a:gd name="connsiteX40" fmla="*/ 300480 w 1185839"/>
                <a:gd name="connsiteY40" fmla="*/ 1254654 h 1256530"/>
                <a:gd name="connsiteX41" fmla="*/ 317762 w 1185839"/>
                <a:gd name="connsiteY41" fmla="*/ 1256075 h 1256530"/>
                <a:gd name="connsiteX42" fmla="*/ 335465 w 1185839"/>
                <a:gd name="connsiteY42" fmla="*/ 1256492 h 1256530"/>
                <a:gd name="connsiteX43" fmla="*/ 353174 w 1185839"/>
                <a:gd name="connsiteY43" fmla="*/ 1255942 h 1256530"/>
                <a:gd name="connsiteX44" fmla="*/ 423035 w 1185839"/>
                <a:gd name="connsiteY44" fmla="*/ 1243941 h 1256530"/>
                <a:gd name="connsiteX45" fmla="*/ 489233 w 1185839"/>
                <a:gd name="connsiteY45" fmla="*/ 1217560 h 1256530"/>
                <a:gd name="connsiteX46" fmla="*/ 549186 w 1185839"/>
                <a:gd name="connsiteY46" fmla="*/ 1177814 h 1256530"/>
                <a:gd name="connsiteX47" fmla="*/ 639569 w 1185839"/>
                <a:gd name="connsiteY47" fmla="*/ 1063890 h 1256530"/>
                <a:gd name="connsiteX48" fmla="*/ 647655 w 1185839"/>
                <a:gd name="connsiteY48" fmla="*/ 1047275 h 1256530"/>
                <a:gd name="connsiteX49" fmla="*/ 654809 w 1185839"/>
                <a:gd name="connsiteY49" fmla="*/ 1030216 h 1256530"/>
                <a:gd name="connsiteX50" fmla="*/ 666391 w 1185839"/>
                <a:gd name="connsiteY50" fmla="*/ 995073 h 1256530"/>
                <a:gd name="connsiteX51" fmla="*/ 679574 w 1185839"/>
                <a:gd name="connsiteY51" fmla="*/ 922646 h 1256530"/>
                <a:gd name="connsiteX52" fmla="*/ 682088 w 1185839"/>
                <a:gd name="connsiteY52" fmla="*/ 886180 h 1256530"/>
                <a:gd name="connsiteX53" fmla="*/ 682688 w 1185839"/>
                <a:gd name="connsiteY53" fmla="*/ 870376 h 1256530"/>
                <a:gd name="connsiteX54" fmla="*/ 683431 w 1185839"/>
                <a:gd name="connsiteY54" fmla="*/ 855657 h 1256530"/>
                <a:gd name="connsiteX55" fmla="*/ 686184 w 1185839"/>
                <a:gd name="connsiteY55" fmla="*/ 796807 h 1256530"/>
                <a:gd name="connsiteX56" fmla="*/ 688803 w 1185839"/>
                <a:gd name="connsiteY56" fmla="*/ 679107 h 1256530"/>
                <a:gd name="connsiteX57" fmla="*/ 693813 w 1185839"/>
                <a:gd name="connsiteY57" fmla="*/ 443697 h 1256530"/>
                <a:gd name="connsiteX58" fmla="*/ 696233 w 1185839"/>
                <a:gd name="connsiteY58" fmla="*/ 325998 h 1256530"/>
                <a:gd name="connsiteX59" fmla="*/ 696480 w 1185839"/>
                <a:gd name="connsiteY59" fmla="*/ 311285 h 1256530"/>
                <a:gd name="connsiteX60" fmla="*/ 696557 w 1185839"/>
                <a:gd name="connsiteY60" fmla="*/ 307765 h 1256530"/>
                <a:gd name="connsiteX61" fmla="*/ 696699 w 1185839"/>
                <a:gd name="connsiteY61" fmla="*/ 305304 h 1256530"/>
                <a:gd name="connsiteX62" fmla="*/ 696947 w 1185839"/>
                <a:gd name="connsiteY62" fmla="*/ 300377 h 1256530"/>
                <a:gd name="connsiteX63" fmla="*/ 699157 w 1185839"/>
                <a:gd name="connsiteY63" fmla="*/ 280931 h 1256530"/>
                <a:gd name="connsiteX64" fmla="*/ 708749 w 1185839"/>
                <a:gd name="connsiteY64" fmla="*/ 243443 h 1256530"/>
                <a:gd name="connsiteX65" fmla="*/ 748535 w 1185839"/>
                <a:gd name="connsiteY65" fmla="*/ 177919 h 1256530"/>
                <a:gd name="connsiteX66" fmla="*/ 810018 w 1185839"/>
                <a:gd name="connsiteY66" fmla="*/ 133105 h 1256530"/>
                <a:gd name="connsiteX67" fmla="*/ 884104 w 1185839"/>
                <a:gd name="connsiteY67" fmla="*/ 117471 h 1256530"/>
                <a:gd name="connsiteX68" fmla="*/ 958951 w 1185839"/>
                <a:gd name="connsiteY68" fmla="*/ 132243 h 1256530"/>
                <a:gd name="connsiteX69" fmla="*/ 1022597 w 1185839"/>
                <a:gd name="connsiteY69" fmla="*/ 177183 h 1256530"/>
                <a:gd name="connsiteX70" fmla="*/ 1064326 w 1185839"/>
                <a:gd name="connsiteY70" fmla="*/ 245014 h 1256530"/>
                <a:gd name="connsiteX71" fmla="*/ 1076490 w 1185839"/>
                <a:gd name="connsiteY71" fmla="*/ 325602 h 1256530"/>
                <a:gd name="connsiteX72" fmla="*/ 1056506 w 1185839"/>
                <a:gd name="connsiteY72" fmla="*/ 405633 h 1256530"/>
                <a:gd name="connsiteX73" fmla="*/ 1005710 w 1185839"/>
                <a:gd name="connsiteY73" fmla="*/ 471775 h 1256530"/>
                <a:gd name="connsiteX74" fmla="*/ 932348 w 1185839"/>
                <a:gd name="connsiteY74" fmla="*/ 511175 h 1256530"/>
                <a:gd name="connsiteX75" fmla="*/ 890990 w 1185839"/>
                <a:gd name="connsiteY75" fmla="*/ 519008 h 1256530"/>
                <a:gd name="connsiteX76" fmla="*/ 885685 w 1185839"/>
                <a:gd name="connsiteY76" fmla="*/ 519341 h 1256530"/>
                <a:gd name="connsiteX77" fmla="*/ 879856 w 1185839"/>
                <a:gd name="connsiteY77" fmla="*/ 519664 h 1256530"/>
                <a:gd name="connsiteX78" fmla="*/ 865540 w 1185839"/>
                <a:gd name="connsiteY78" fmla="*/ 520061 h 1256530"/>
                <a:gd name="connsiteX79" fmla="*/ 836888 w 1185839"/>
                <a:gd name="connsiteY79" fmla="*/ 520844 h 1256530"/>
                <a:gd name="connsiteX80" fmla="*/ 730189 w 1185839"/>
                <a:gd name="connsiteY80" fmla="*/ 523771 h 1256530"/>
                <a:gd name="connsiteX81" fmla="*/ 728218 w 1185839"/>
                <a:gd name="connsiteY81" fmla="*/ 616204 h 1256530"/>
                <a:gd name="connsiteX82" fmla="*/ 836888 w 1185839"/>
                <a:gd name="connsiteY82" fmla="*/ 617675 h 1256530"/>
                <a:gd name="connsiteX83" fmla="*/ 865540 w 1185839"/>
                <a:gd name="connsiteY83" fmla="*/ 618061 h 1256530"/>
                <a:gd name="connsiteX84" fmla="*/ 879856 w 1185839"/>
                <a:gd name="connsiteY84" fmla="*/ 618257 h 1256530"/>
                <a:gd name="connsiteX85" fmla="*/ 895201 w 1185839"/>
                <a:gd name="connsiteY85" fmla="*/ 618114 h 1256530"/>
                <a:gd name="connsiteX86" fmla="*/ 956761 w 1185839"/>
                <a:gd name="connsiteY86" fmla="*/ 609661 h 1256530"/>
                <a:gd name="connsiteX87" fmla="*/ 1068946 w 1185839"/>
                <a:gd name="connsiteY87" fmla="*/ 555083 h 1256530"/>
                <a:gd name="connsiteX88" fmla="*/ 1149442 w 1185839"/>
                <a:gd name="connsiteY88" fmla="*/ 457649 h 1256530"/>
                <a:gd name="connsiteX89" fmla="*/ 1169730 w 1185839"/>
                <a:gd name="connsiteY89" fmla="*/ 208605 h 125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5839" h="1256530">
                  <a:moveTo>
                    <a:pt x="1169730" y="208605"/>
                  </a:moveTo>
                  <a:cubicBezTo>
                    <a:pt x="1156309" y="168101"/>
                    <a:pt x="1134783" y="130374"/>
                    <a:pt x="1106417" y="99168"/>
                  </a:cubicBezTo>
                  <a:cubicBezTo>
                    <a:pt x="1078157" y="67894"/>
                    <a:pt x="1043657" y="42759"/>
                    <a:pt x="1005757" y="25743"/>
                  </a:cubicBezTo>
                  <a:cubicBezTo>
                    <a:pt x="929891" y="-8697"/>
                    <a:pt x="840860" y="-8417"/>
                    <a:pt x="765803" y="25600"/>
                  </a:cubicBezTo>
                  <a:cubicBezTo>
                    <a:pt x="690537" y="59235"/>
                    <a:pt x="631091" y="125727"/>
                    <a:pt x="604084" y="204330"/>
                  </a:cubicBezTo>
                  <a:cubicBezTo>
                    <a:pt x="597335" y="223965"/>
                    <a:pt x="592579" y="244305"/>
                    <a:pt x="589910" y="264899"/>
                  </a:cubicBezTo>
                  <a:cubicBezTo>
                    <a:pt x="587055" y="285292"/>
                    <a:pt x="587071" y="306918"/>
                    <a:pt x="587406" y="325998"/>
                  </a:cubicBezTo>
                  <a:lnTo>
                    <a:pt x="588467" y="443697"/>
                  </a:lnTo>
                  <a:lnTo>
                    <a:pt x="590255" y="679107"/>
                  </a:lnTo>
                  <a:lnTo>
                    <a:pt x="590894" y="796807"/>
                  </a:lnTo>
                  <a:cubicBezTo>
                    <a:pt x="590971" y="816427"/>
                    <a:pt x="590755" y="836041"/>
                    <a:pt x="591059" y="855657"/>
                  </a:cubicBezTo>
                  <a:cubicBezTo>
                    <a:pt x="591167" y="865395"/>
                    <a:pt x="591502" y="875441"/>
                    <a:pt x="591440" y="884920"/>
                  </a:cubicBezTo>
                  <a:cubicBezTo>
                    <a:pt x="591564" y="894394"/>
                    <a:pt x="590904" y="903815"/>
                    <a:pt x="590719" y="913310"/>
                  </a:cubicBezTo>
                  <a:cubicBezTo>
                    <a:pt x="589508" y="932205"/>
                    <a:pt x="587411" y="951197"/>
                    <a:pt x="583428" y="969943"/>
                  </a:cubicBezTo>
                  <a:cubicBezTo>
                    <a:pt x="579569" y="988727"/>
                    <a:pt x="573371" y="1007075"/>
                    <a:pt x="565456" y="1024617"/>
                  </a:cubicBezTo>
                  <a:cubicBezTo>
                    <a:pt x="549552" y="1059665"/>
                    <a:pt x="527076" y="1092099"/>
                    <a:pt x="498739" y="1118403"/>
                  </a:cubicBezTo>
                  <a:cubicBezTo>
                    <a:pt x="441908" y="1170672"/>
                    <a:pt x="364107" y="1199165"/>
                    <a:pt x="287796" y="1192525"/>
                  </a:cubicBezTo>
                  <a:cubicBezTo>
                    <a:pt x="249694" y="1189939"/>
                    <a:pt x="212123" y="1179093"/>
                    <a:pt x="178334" y="1160849"/>
                  </a:cubicBezTo>
                  <a:cubicBezTo>
                    <a:pt x="144472" y="1142662"/>
                    <a:pt x="114671" y="1116822"/>
                    <a:pt x="90949" y="1086159"/>
                  </a:cubicBezTo>
                  <a:cubicBezTo>
                    <a:pt x="79032" y="1070862"/>
                    <a:pt x="68542" y="1054418"/>
                    <a:pt x="59576" y="1037149"/>
                  </a:cubicBezTo>
                  <a:cubicBezTo>
                    <a:pt x="50606" y="1019900"/>
                    <a:pt x="43032" y="1001827"/>
                    <a:pt x="37782" y="983043"/>
                  </a:cubicBezTo>
                  <a:cubicBezTo>
                    <a:pt x="26426" y="945733"/>
                    <a:pt x="23809" y="905969"/>
                    <a:pt x="28977" y="868116"/>
                  </a:cubicBezTo>
                  <a:cubicBezTo>
                    <a:pt x="31811" y="849152"/>
                    <a:pt x="36221" y="830447"/>
                    <a:pt x="42104" y="812426"/>
                  </a:cubicBezTo>
                  <a:cubicBezTo>
                    <a:pt x="48237" y="794467"/>
                    <a:pt x="55820" y="777224"/>
                    <a:pt x="64682" y="761033"/>
                  </a:cubicBezTo>
                  <a:cubicBezTo>
                    <a:pt x="73416" y="744774"/>
                    <a:pt x="83756" y="729748"/>
                    <a:pt x="95009" y="715966"/>
                  </a:cubicBezTo>
                  <a:cubicBezTo>
                    <a:pt x="106076" y="702051"/>
                    <a:pt x="118411" y="689465"/>
                    <a:pt x="132014" y="678763"/>
                  </a:cubicBezTo>
                  <a:cubicBezTo>
                    <a:pt x="185191" y="634521"/>
                    <a:pt x="255732" y="615500"/>
                    <a:pt x="327830" y="615235"/>
                  </a:cubicBezTo>
                  <a:cubicBezTo>
                    <a:pt x="402451" y="615345"/>
                    <a:pt x="477068" y="616474"/>
                    <a:pt x="551705" y="616034"/>
                  </a:cubicBezTo>
                  <a:lnTo>
                    <a:pt x="551133" y="535637"/>
                  </a:lnTo>
                  <a:cubicBezTo>
                    <a:pt x="476836" y="537267"/>
                    <a:pt x="402503" y="542381"/>
                    <a:pt x="328216" y="547953"/>
                  </a:cubicBezTo>
                  <a:cubicBezTo>
                    <a:pt x="286791" y="551092"/>
                    <a:pt x="245866" y="561324"/>
                    <a:pt x="207414" y="577741"/>
                  </a:cubicBezTo>
                  <a:cubicBezTo>
                    <a:pt x="188159" y="585818"/>
                    <a:pt x="169878" y="596165"/>
                    <a:pt x="152535" y="607544"/>
                  </a:cubicBezTo>
                  <a:cubicBezTo>
                    <a:pt x="135275" y="619088"/>
                    <a:pt x="118875" y="631870"/>
                    <a:pt x="104279" y="646499"/>
                  </a:cubicBezTo>
                  <a:cubicBezTo>
                    <a:pt x="89408" y="660816"/>
                    <a:pt x="76368" y="676922"/>
                    <a:pt x="64749" y="693842"/>
                  </a:cubicBezTo>
                  <a:cubicBezTo>
                    <a:pt x="53079" y="710747"/>
                    <a:pt x="42883" y="728663"/>
                    <a:pt x="34629" y="747458"/>
                  </a:cubicBezTo>
                  <a:cubicBezTo>
                    <a:pt x="17394" y="784771"/>
                    <a:pt x="6352" y="824715"/>
                    <a:pt x="1885" y="866152"/>
                  </a:cubicBezTo>
                  <a:cubicBezTo>
                    <a:pt x="-2236" y="907975"/>
                    <a:pt x="375" y="950837"/>
                    <a:pt x="9970" y="992430"/>
                  </a:cubicBezTo>
                  <a:cubicBezTo>
                    <a:pt x="19728" y="1034014"/>
                    <a:pt x="37040" y="1074243"/>
                    <a:pt x="61509" y="1110646"/>
                  </a:cubicBezTo>
                  <a:cubicBezTo>
                    <a:pt x="86039" y="1146906"/>
                    <a:pt x="117942" y="1179481"/>
                    <a:pt x="156091" y="1204289"/>
                  </a:cubicBezTo>
                  <a:cubicBezTo>
                    <a:pt x="194177" y="1229060"/>
                    <a:pt x="238338" y="1245712"/>
                    <a:pt x="283514" y="1252466"/>
                  </a:cubicBezTo>
                  <a:cubicBezTo>
                    <a:pt x="289171" y="1253508"/>
                    <a:pt x="294813" y="1254048"/>
                    <a:pt x="300480" y="1254654"/>
                  </a:cubicBezTo>
                  <a:cubicBezTo>
                    <a:pt x="306133" y="1255279"/>
                    <a:pt x="311806" y="1255895"/>
                    <a:pt x="317762" y="1256075"/>
                  </a:cubicBezTo>
                  <a:cubicBezTo>
                    <a:pt x="323666" y="1256397"/>
                    <a:pt x="329571" y="1256624"/>
                    <a:pt x="335465" y="1256492"/>
                  </a:cubicBezTo>
                  <a:cubicBezTo>
                    <a:pt x="341380" y="1256530"/>
                    <a:pt x="347290" y="1256369"/>
                    <a:pt x="353174" y="1255942"/>
                  </a:cubicBezTo>
                  <a:cubicBezTo>
                    <a:pt x="376793" y="1254645"/>
                    <a:pt x="400261" y="1250553"/>
                    <a:pt x="423035" y="1243941"/>
                  </a:cubicBezTo>
                  <a:cubicBezTo>
                    <a:pt x="445824" y="1237405"/>
                    <a:pt x="468015" y="1228539"/>
                    <a:pt x="489233" y="1217560"/>
                  </a:cubicBezTo>
                  <a:cubicBezTo>
                    <a:pt x="510476" y="1206582"/>
                    <a:pt x="530421" y="1193008"/>
                    <a:pt x="549186" y="1177814"/>
                  </a:cubicBezTo>
                  <a:cubicBezTo>
                    <a:pt x="586334" y="1146896"/>
                    <a:pt x="616899" y="1107567"/>
                    <a:pt x="639569" y="1063890"/>
                  </a:cubicBezTo>
                  <a:cubicBezTo>
                    <a:pt x="642493" y="1058472"/>
                    <a:pt x="645150" y="1052911"/>
                    <a:pt x="647655" y="1047275"/>
                  </a:cubicBezTo>
                  <a:cubicBezTo>
                    <a:pt x="650265" y="1041687"/>
                    <a:pt x="652618" y="1035994"/>
                    <a:pt x="654809" y="1030216"/>
                  </a:cubicBezTo>
                  <a:cubicBezTo>
                    <a:pt x="659476" y="1018801"/>
                    <a:pt x="663257" y="1006999"/>
                    <a:pt x="666391" y="995073"/>
                  </a:cubicBezTo>
                  <a:cubicBezTo>
                    <a:pt x="672849" y="971260"/>
                    <a:pt x="676878" y="946930"/>
                    <a:pt x="679574" y="922646"/>
                  </a:cubicBezTo>
                  <a:cubicBezTo>
                    <a:pt x="680517" y="910473"/>
                    <a:pt x="681745" y="898332"/>
                    <a:pt x="682088" y="886180"/>
                  </a:cubicBezTo>
                  <a:lnTo>
                    <a:pt x="682688" y="870376"/>
                  </a:lnTo>
                  <a:lnTo>
                    <a:pt x="683431" y="855657"/>
                  </a:lnTo>
                  <a:lnTo>
                    <a:pt x="686184" y="796807"/>
                  </a:lnTo>
                  <a:lnTo>
                    <a:pt x="688803" y="679107"/>
                  </a:lnTo>
                  <a:lnTo>
                    <a:pt x="693813" y="443697"/>
                  </a:lnTo>
                  <a:lnTo>
                    <a:pt x="696233" y="325998"/>
                  </a:lnTo>
                  <a:lnTo>
                    <a:pt x="696480" y="311285"/>
                  </a:lnTo>
                  <a:lnTo>
                    <a:pt x="696557" y="307765"/>
                  </a:lnTo>
                  <a:lnTo>
                    <a:pt x="696699" y="305304"/>
                  </a:lnTo>
                  <a:lnTo>
                    <a:pt x="696947" y="300377"/>
                  </a:lnTo>
                  <a:cubicBezTo>
                    <a:pt x="697366" y="293829"/>
                    <a:pt x="698119" y="287341"/>
                    <a:pt x="699157" y="280931"/>
                  </a:cubicBezTo>
                  <a:cubicBezTo>
                    <a:pt x="701329" y="268133"/>
                    <a:pt x="704300" y="255536"/>
                    <a:pt x="708749" y="243443"/>
                  </a:cubicBezTo>
                  <a:cubicBezTo>
                    <a:pt x="717578" y="219233"/>
                    <a:pt x="731456" y="197068"/>
                    <a:pt x="748535" y="177919"/>
                  </a:cubicBezTo>
                  <a:cubicBezTo>
                    <a:pt x="765784" y="158886"/>
                    <a:pt x="786863" y="143473"/>
                    <a:pt x="810018" y="133105"/>
                  </a:cubicBezTo>
                  <a:cubicBezTo>
                    <a:pt x="833212" y="122763"/>
                    <a:pt x="858386" y="117518"/>
                    <a:pt x="884104" y="117471"/>
                  </a:cubicBezTo>
                  <a:cubicBezTo>
                    <a:pt x="909793" y="117042"/>
                    <a:pt x="935244" y="122038"/>
                    <a:pt x="958951" y="132243"/>
                  </a:cubicBezTo>
                  <a:cubicBezTo>
                    <a:pt x="982630" y="142420"/>
                    <a:pt x="1004528" y="157791"/>
                    <a:pt x="1022597" y="177183"/>
                  </a:cubicBezTo>
                  <a:cubicBezTo>
                    <a:pt x="1040533" y="196676"/>
                    <a:pt x="1055059" y="219694"/>
                    <a:pt x="1064326" y="245014"/>
                  </a:cubicBezTo>
                  <a:cubicBezTo>
                    <a:pt x="1073651" y="270250"/>
                    <a:pt x="1077842" y="297883"/>
                    <a:pt x="1076490" y="325602"/>
                  </a:cubicBezTo>
                  <a:cubicBezTo>
                    <a:pt x="1075261" y="353171"/>
                    <a:pt x="1068584" y="380492"/>
                    <a:pt x="1056506" y="405633"/>
                  </a:cubicBezTo>
                  <a:cubicBezTo>
                    <a:pt x="1044352" y="430645"/>
                    <a:pt x="1027207" y="453712"/>
                    <a:pt x="1005710" y="471775"/>
                  </a:cubicBezTo>
                  <a:cubicBezTo>
                    <a:pt x="984288" y="489866"/>
                    <a:pt x="959209" y="503468"/>
                    <a:pt x="932348" y="511175"/>
                  </a:cubicBezTo>
                  <a:cubicBezTo>
                    <a:pt x="918946" y="515149"/>
                    <a:pt x="905106" y="517849"/>
                    <a:pt x="890990" y="519008"/>
                  </a:cubicBezTo>
                  <a:lnTo>
                    <a:pt x="885685" y="519341"/>
                  </a:lnTo>
                  <a:cubicBezTo>
                    <a:pt x="883752" y="519441"/>
                    <a:pt x="882542" y="519633"/>
                    <a:pt x="879856" y="519664"/>
                  </a:cubicBezTo>
                  <a:lnTo>
                    <a:pt x="865540" y="520061"/>
                  </a:lnTo>
                  <a:lnTo>
                    <a:pt x="836888" y="520844"/>
                  </a:lnTo>
                  <a:lnTo>
                    <a:pt x="730189" y="523771"/>
                  </a:lnTo>
                  <a:lnTo>
                    <a:pt x="728218" y="616204"/>
                  </a:lnTo>
                  <a:lnTo>
                    <a:pt x="836888" y="617675"/>
                  </a:lnTo>
                  <a:lnTo>
                    <a:pt x="865540" y="618061"/>
                  </a:lnTo>
                  <a:lnTo>
                    <a:pt x="879856" y="618257"/>
                  </a:lnTo>
                  <a:lnTo>
                    <a:pt x="895201" y="618114"/>
                  </a:lnTo>
                  <a:cubicBezTo>
                    <a:pt x="915889" y="617468"/>
                    <a:pt x="936558" y="614615"/>
                    <a:pt x="956761" y="609661"/>
                  </a:cubicBezTo>
                  <a:cubicBezTo>
                    <a:pt x="997261" y="599960"/>
                    <a:pt x="1035828" y="581224"/>
                    <a:pt x="1068946" y="555083"/>
                  </a:cubicBezTo>
                  <a:cubicBezTo>
                    <a:pt x="1102217" y="529085"/>
                    <a:pt x="1129458" y="495275"/>
                    <a:pt x="1149442" y="457649"/>
                  </a:cubicBezTo>
                  <a:cubicBezTo>
                    <a:pt x="1189523" y="382053"/>
                    <a:pt x="1196829" y="289685"/>
                    <a:pt x="1169730" y="208605"/>
                  </a:cubicBezTo>
                </a:path>
              </a:pathLst>
            </a:custGeom>
            <a:solidFill>
              <a:srgbClr val="FD5F07"/>
            </a:solidFill>
            <a:ln w="9525" cap="flat">
              <a:noFill/>
              <a:prstDash val="solid"/>
              <a:miter/>
            </a:ln>
          </p:spPr>
          <p:txBody>
            <a:bodyPr rtlCol="0" anchor="ctr"/>
            <a:lstStyle/>
            <a:p>
              <a:endParaRPr lang="en-US"/>
            </a:p>
          </p:txBody>
        </p:sp>
        <p:sp>
          <p:nvSpPr>
            <p:cNvPr id="9" name="Graphic 6">
              <a:extLst>
                <a:ext uri="{FF2B5EF4-FFF2-40B4-BE49-F238E27FC236}">
                  <a16:creationId xmlns:a16="http://schemas.microsoft.com/office/drawing/2014/main" id="{8B090ACA-C732-164E-B35C-3B0CC7E4CCAD}"/>
                </a:ext>
              </a:extLst>
            </p:cNvPr>
            <p:cNvSpPr/>
            <p:nvPr/>
          </p:nvSpPr>
          <p:spPr>
            <a:xfrm>
              <a:off x="3217078" y="2044492"/>
              <a:ext cx="1857509" cy="311376"/>
            </a:xfrm>
            <a:custGeom>
              <a:avLst/>
              <a:gdLst>
                <a:gd name="connsiteX0" fmla="*/ 810565 w 1857509"/>
                <a:gd name="connsiteY0" fmla="*/ 305863 h 311376"/>
                <a:gd name="connsiteX1" fmla="*/ 872975 w 1857509"/>
                <a:gd name="connsiteY1" fmla="*/ 305863 h 311376"/>
                <a:gd name="connsiteX2" fmla="*/ 872975 w 1857509"/>
                <a:gd name="connsiteY2" fmla="*/ 96590 h 311376"/>
                <a:gd name="connsiteX3" fmla="*/ 810565 w 1857509"/>
                <a:gd name="connsiteY3" fmla="*/ 96590 h 311376"/>
                <a:gd name="connsiteX4" fmla="*/ 810565 w 1857509"/>
                <a:gd name="connsiteY4" fmla="*/ 305863 h 311376"/>
                <a:gd name="connsiteX5" fmla="*/ 841770 w 1857509"/>
                <a:gd name="connsiteY5" fmla="*/ 72019 h 311376"/>
                <a:gd name="connsiteX6" fmla="*/ 805437 w 1857509"/>
                <a:gd name="connsiteY6" fmla="*/ 36005 h 311376"/>
                <a:gd name="connsiteX7" fmla="*/ 841770 w 1857509"/>
                <a:gd name="connsiteY7" fmla="*/ 0 h 311376"/>
                <a:gd name="connsiteX8" fmla="*/ 878102 w 1857509"/>
                <a:gd name="connsiteY8" fmla="*/ 36005 h 311376"/>
                <a:gd name="connsiteX9" fmla="*/ 841770 w 1857509"/>
                <a:gd name="connsiteY9" fmla="*/ 72019 h 311376"/>
                <a:gd name="connsiteX10" fmla="*/ 103016 w 1857509"/>
                <a:gd name="connsiteY10" fmla="*/ 144463 h 311376"/>
                <a:gd name="connsiteX11" fmla="*/ 64121 w 1857509"/>
                <a:gd name="connsiteY11" fmla="*/ 144463 h 311376"/>
                <a:gd name="connsiteX12" fmla="*/ 64121 w 1857509"/>
                <a:gd name="connsiteY12" fmla="*/ 66515 h 311376"/>
                <a:gd name="connsiteX13" fmla="*/ 103016 w 1857509"/>
                <a:gd name="connsiteY13" fmla="*/ 66515 h 311376"/>
                <a:gd name="connsiteX14" fmla="*/ 147049 w 1857509"/>
                <a:gd name="connsiteY14" fmla="*/ 105484 h 311376"/>
                <a:gd name="connsiteX15" fmla="*/ 103016 w 1857509"/>
                <a:gd name="connsiteY15" fmla="*/ 144463 h 311376"/>
                <a:gd name="connsiteX16" fmla="*/ 211595 w 1857509"/>
                <a:gd name="connsiteY16" fmla="*/ 105058 h 311376"/>
                <a:gd name="connsiteX17" fmla="*/ 101740 w 1857509"/>
                <a:gd name="connsiteY17" fmla="*/ 9321 h 311376"/>
                <a:gd name="connsiteX18" fmla="*/ 0 w 1857509"/>
                <a:gd name="connsiteY18" fmla="*/ 9321 h 311376"/>
                <a:gd name="connsiteX19" fmla="*/ 0 w 1857509"/>
                <a:gd name="connsiteY19" fmla="*/ 305863 h 311376"/>
                <a:gd name="connsiteX20" fmla="*/ 64121 w 1857509"/>
                <a:gd name="connsiteY20" fmla="*/ 305863 h 311376"/>
                <a:gd name="connsiteX21" fmla="*/ 64121 w 1857509"/>
                <a:gd name="connsiteY21" fmla="*/ 200805 h 311376"/>
                <a:gd name="connsiteX22" fmla="*/ 101740 w 1857509"/>
                <a:gd name="connsiteY22" fmla="*/ 200805 h 311376"/>
                <a:gd name="connsiteX23" fmla="*/ 211595 w 1857509"/>
                <a:gd name="connsiteY23" fmla="*/ 105058 h 311376"/>
                <a:gd name="connsiteX24" fmla="*/ 327867 w 1857509"/>
                <a:gd name="connsiteY24" fmla="*/ 139377 h 311376"/>
                <a:gd name="connsiteX25" fmla="*/ 374887 w 1857509"/>
                <a:gd name="connsiteY25" fmla="*/ 177929 h 311376"/>
                <a:gd name="connsiteX26" fmla="*/ 280419 w 1857509"/>
                <a:gd name="connsiteY26" fmla="*/ 177929 h 311376"/>
                <a:gd name="connsiteX27" fmla="*/ 327867 w 1857509"/>
                <a:gd name="connsiteY27" fmla="*/ 139377 h 311376"/>
                <a:gd name="connsiteX28" fmla="*/ 330860 w 1857509"/>
                <a:gd name="connsiteY28" fmla="*/ 311376 h 311376"/>
                <a:gd name="connsiteX29" fmla="*/ 428749 w 1857509"/>
                <a:gd name="connsiteY29" fmla="*/ 255877 h 311376"/>
                <a:gd name="connsiteX30" fmla="*/ 376169 w 1857509"/>
                <a:gd name="connsiteY30" fmla="*/ 235114 h 311376"/>
                <a:gd name="connsiteX31" fmla="*/ 330860 w 1857509"/>
                <a:gd name="connsiteY31" fmla="*/ 260538 h 311376"/>
                <a:gd name="connsiteX32" fmla="*/ 279990 w 1857509"/>
                <a:gd name="connsiteY32" fmla="*/ 218168 h 311376"/>
                <a:gd name="connsiteX33" fmla="*/ 435158 w 1857509"/>
                <a:gd name="connsiteY33" fmla="*/ 218168 h 311376"/>
                <a:gd name="connsiteX34" fmla="*/ 436016 w 1857509"/>
                <a:gd name="connsiteY34" fmla="*/ 202927 h 311376"/>
                <a:gd name="connsiteX35" fmla="*/ 328296 w 1857509"/>
                <a:gd name="connsiteY35" fmla="*/ 91077 h 311376"/>
                <a:gd name="connsiteX36" fmla="*/ 218866 w 1857509"/>
                <a:gd name="connsiteY36" fmla="*/ 201231 h 311376"/>
                <a:gd name="connsiteX37" fmla="*/ 330860 w 1857509"/>
                <a:gd name="connsiteY37" fmla="*/ 311376 h 311376"/>
                <a:gd name="connsiteX38" fmla="*/ 599267 w 1857509"/>
                <a:gd name="connsiteY38" fmla="*/ 156749 h 311376"/>
                <a:gd name="connsiteX39" fmla="*/ 583447 w 1857509"/>
                <a:gd name="connsiteY39" fmla="*/ 154210 h 311376"/>
                <a:gd name="connsiteX40" fmla="*/ 528309 w 1857509"/>
                <a:gd name="connsiteY40" fmla="*/ 220716 h 311376"/>
                <a:gd name="connsiteX41" fmla="*/ 528309 w 1857509"/>
                <a:gd name="connsiteY41" fmla="*/ 305863 h 311376"/>
                <a:gd name="connsiteX42" fmla="*/ 466326 w 1857509"/>
                <a:gd name="connsiteY42" fmla="*/ 305863 h 311376"/>
                <a:gd name="connsiteX43" fmla="*/ 466326 w 1857509"/>
                <a:gd name="connsiteY43" fmla="*/ 96590 h 311376"/>
                <a:gd name="connsiteX44" fmla="*/ 527879 w 1857509"/>
                <a:gd name="connsiteY44" fmla="*/ 96590 h 311376"/>
                <a:gd name="connsiteX45" fmla="*/ 527879 w 1857509"/>
                <a:gd name="connsiteY45" fmla="*/ 130908 h 311376"/>
                <a:gd name="connsiteX46" fmla="*/ 588579 w 1857509"/>
                <a:gd name="connsiteY46" fmla="*/ 91929 h 311376"/>
                <a:gd name="connsiteX47" fmla="*/ 599267 w 1857509"/>
                <a:gd name="connsiteY47" fmla="*/ 93199 h 311376"/>
                <a:gd name="connsiteX48" fmla="*/ 599267 w 1857509"/>
                <a:gd name="connsiteY48" fmla="*/ 156749 h 311376"/>
                <a:gd name="connsiteX49" fmla="*/ 693952 w 1857509"/>
                <a:gd name="connsiteY49" fmla="*/ 171147 h 311376"/>
                <a:gd name="connsiteX50" fmla="*/ 676427 w 1857509"/>
                <a:gd name="connsiteY50" fmla="*/ 155053 h 311376"/>
                <a:gd name="connsiteX51" fmla="*/ 696087 w 1857509"/>
                <a:gd name="connsiteY51" fmla="*/ 140646 h 311376"/>
                <a:gd name="connsiteX52" fmla="*/ 729432 w 1857509"/>
                <a:gd name="connsiteY52" fmla="*/ 166487 h 311376"/>
                <a:gd name="connsiteX53" fmla="*/ 780296 w 1857509"/>
                <a:gd name="connsiteY53" fmla="*/ 139803 h 311376"/>
                <a:gd name="connsiteX54" fmla="*/ 696516 w 1857509"/>
                <a:gd name="connsiteY54" fmla="*/ 91086 h 311376"/>
                <a:gd name="connsiteX55" fmla="*/ 614869 w 1857509"/>
                <a:gd name="connsiteY55" fmla="*/ 158861 h 311376"/>
                <a:gd name="connsiteX56" fmla="*/ 675145 w 1857509"/>
                <a:gd name="connsiteY56" fmla="*/ 223254 h 311376"/>
                <a:gd name="connsiteX57" fmla="*/ 699937 w 1857509"/>
                <a:gd name="connsiteY57" fmla="*/ 229184 h 311376"/>
                <a:gd name="connsiteX58" fmla="*/ 719173 w 1857509"/>
                <a:gd name="connsiteY58" fmla="*/ 244861 h 311376"/>
                <a:gd name="connsiteX59" fmla="*/ 696945 w 1857509"/>
                <a:gd name="connsiteY59" fmla="*/ 260955 h 311376"/>
                <a:gd name="connsiteX60" fmla="*/ 657615 w 1857509"/>
                <a:gd name="connsiteY60" fmla="*/ 232575 h 311376"/>
                <a:gd name="connsiteX61" fmla="*/ 607174 w 1857509"/>
                <a:gd name="connsiteY61" fmla="*/ 260112 h 311376"/>
                <a:gd name="connsiteX62" fmla="*/ 696516 w 1857509"/>
                <a:gd name="connsiteY62" fmla="*/ 311376 h 311376"/>
                <a:gd name="connsiteX63" fmla="*/ 781578 w 1857509"/>
                <a:gd name="connsiteY63" fmla="*/ 239784 h 311376"/>
                <a:gd name="connsiteX64" fmla="*/ 720454 w 1857509"/>
                <a:gd name="connsiteY64" fmla="*/ 177929 h 311376"/>
                <a:gd name="connsiteX65" fmla="*/ 693952 w 1857509"/>
                <a:gd name="connsiteY65" fmla="*/ 171147 h 311376"/>
                <a:gd name="connsiteX66" fmla="*/ 984924 w 1857509"/>
                <a:gd name="connsiteY66" fmla="*/ 171147 h 311376"/>
                <a:gd name="connsiteX67" fmla="*/ 967398 w 1857509"/>
                <a:gd name="connsiteY67" fmla="*/ 155053 h 311376"/>
                <a:gd name="connsiteX68" fmla="*/ 987057 w 1857509"/>
                <a:gd name="connsiteY68" fmla="*/ 140646 h 311376"/>
                <a:gd name="connsiteX69" fmla="*/ 1020404 w 1857509"/>
                <a:gd name="connsiteY69" fmla="*/ 166487 h 311376"/>
                <a:gd name="connsiteX70" fmla="*/ 1071268 w 1857509"/>
                <a:gd name="connsiteY70" fmla="*/ 139803 h 311376"/>
                <a:gd name="connsiteX71" fmla="*/ 987486 w 1857509"/>
                <a:gd name="connsiteY71" fmla="*/ 91086 h 311376"/>
                <a:gd name="connsiteX72" fmla="*/ 905840 w 1857509"/>
                <a:gd name="connsiteY72" fmla="*/ 158861 h 311376"/>
                <a:gd name="connsiteX73" fmla="*/ 966112 w 1857509"/>
                <a:gd name="connsiteY73" fmla="*/ 223254 h 311376"/>
                <a:gd name="connsiteX74" fmla="*/ 990905 w 1857509"/>
                <a:gd name="connsiteY74" fmla="*/ 229184 h 311376"/>
                <a:gd name="connsiteX75" fmla="*/ 1010146 w 1857509"/>
                <a:gd name="connsiteY75" fmla="*/ 244861 h 311376"/>
                <a:gd name="connsiteX76" fmla="*/ 987915 w 1857509"/>
                <a:gd name="connsiteY76" fmla="*/ 260955 h 311376"/>
                <a:gd name="connsiteX77" fmla="*/ 948591 w 1857509"/>
                <a:gd name="connsiteY77" fmla="*/ 232575 h 311376"/>
                <a:gd name="connsiteX78" fmla="*/ 898149 w 1857509"/>
                <a:gd name="connsiteY78" fmla="*/ 260112 h 311376"/>
                <a:gd name="connsiteX79" fmla="*/ 987486 w 1857509"/>
                <a:gd name="connsiteY79" fmla="*/ 311376 h 311376"/>
                <a:gd name="connsiteX80" fmla="*/ 1072554 w 1857509"/>
                <a:gd name="connsiteY80" fmla="*/ 239784 h 311376"/>
                <a:gd name="connsiteX81" fmla="*/ 1011422 w 1857509"/>
                <a:gd name="connsiteY81" fmla="*/ 177929 h 311376"/>
                <a:gd name="connsiteX82" fmla="*/ 984924 w 1857509"/>
                <a:gd name="connsiteY82" fmla="*/ 171147 h 311376"/>
                <a:gd name="connsiteX83" fmla="*/ 1176300 w 1857509"/>
                <a:gd name="connsiteY83" fmla="*/ 35162 h 311376"/>
                <a:gd name="connsiteX84" fmla="*/ 1176300 w 1857509"/>
                <a:gd name="connsiteY84" fmla="*/ 96590 h 311376"/>
                <a:gd name="connsiteX85" fmla="*/ 1229735 w 1857509"/>
                <a:gd name="connsiteY85" fmla="*/ 96590 h 311376"/>
                <a:gd name="connsiteX86" fmla="*/ 1229735 w 1857509"/>
                <a:gd name="connsiteY86" fmla="*/ 147428 h 311376"/>
                <a:gd name="connsiteX87" fmla="*/ 1176300 w 1857509"/>
                <a:gd name="connsiteY87" fmla="*/ 147428 h 311376"/>
                <a:gd name="connsiteX88" fmla="*/ 1176300 w 1857509"/>
                <a:gd name="connsiteY88" fmla="*/ 224107 h 311376"/>
                <a:gd name="connsiteX89" fmla="*/ 1206656 w 1857509"/>
                <a:gd name="connsiteY89" fmla="*/ 255451 h 311376"/>
                <a:gd name="connsiteX90" fmla="*/ 1229735 w 1857509"/>
                <a:gd name="connsiteY90" fmla="*/ 249095 h 311376"/>
                <a:gd name="connsiteX91" fmla="*/ 1229735 w 1857509"/>
                <a:gd name="connsiteY91" fmla="*/ 302482 h 311376"/>
                <a:gd name="connsiteX92" fmla="*/ 1186139 w 1857509"/>
                <a:gd name="connsiteY92" fmla="*/ 310950 h 311376"/>
                <a:gd name="connsiteX93" fmla="*/ 1114321 w 1857509"/>
                <a:gd name="connsiteY93" fmla="*/ 237236 h 311376"/>
                <a:gd name="connsiteX94" fmla="*/ 1114321 w 1857509"/>
                <a:gd name="connsiteY94" fmla="*/ 147428 h 311376"/>
                <a:gd name="connsiteX95" fmla="*/ 1084393 w 1857509"/>
                <a:gd name="connsiteY95" fmla="*/ 147428 h 311376"/>
                <a:gd name="connsiteX96" fmla="*/ 1084393 w 1857509"/>
                <a:gd name="connsiteY96" fmla="*/ 96590 h 311376"/>
                <a:gd name="connsiteX97" fmla="*/ 1114321 w 1857509"/>
                <a:gd name="connsiteY97" fmla="*/ 96590 h 311376"/>
                <a:gd name="connsiteX98" fmla="*/ 1114321 w 1857509"/>
                <a:gd name="connsiteY98" fmla="*/ 35162 h 311376"/>
                <a:gd name="connsiteX99" fmla="*/ 1176300 w 1857509"/>
                <a:gd name="connsiteY99" fmla="*/ 35162 h 311376"/>
                <a:gd name="connsiteX100" fmla="*/ 1352551 w 1857509"/>
                <a:gd name="connsiteY100" fmla="*/ 139377 h 311376"/>
                <a:gd name="connsiteX101" fmla="*/ 1399566 w 1857509"/>
                <a:gd name="connsiteY101" fmla="*/ 177929 h 311376"/>
                <a:gd name="connsiteX102" fmla="*/ 1305097 w 1857509"/>
                <a:gd name="connsiteY102" fmla="*/ 177929 h 311376"/>
                <a:gd name="connsiteX103" fmla="*/ 1352551 w 1857509"/>
                <a:gd name="connsiteY103" fmla="*/ 139377 h 311376"/>
                <a:gd name="connsiteX104" fmla="*/ 1355541 w 1857509"/>
                <a:gd name="connsiteY104" fmla="*/ 311376 h 311376"/>
                <a:gd name="connsiteX105" fmla="*/ 1453430 w 1857509"/>
                <a:gd name="connsiteY105" fmla="*/ 255877 h 311376"/>
                <a:gd name="connsiteX106" fmla="*/ 1400852 w 1857509"/>
                <a:gd name="connsiteY106" fmla="*/ 235114 h 311376"/>
                <a:gd name="connsiteX107" fmla="*/ 1355541 w 1857509"/>
                <a:gd name="connsiteY107" fmla="*/ 260538 h 311376"/>
                <a:gd name="connsiteX108" fmla="*/ 1304669 w 1857509"/>
                <a:gd name="connsiteY108" fmla="*/ 218168 h 311376"/>
                <a:gd name="connsiteX109" fmla="*/ 1459840 w 1857509"/>
                <a:gd name="connsiteY109" fmla="*/ 218168 h 311376"/>
                <a:gd name="connsiteX110" fmla="*/ 1460688 w 1857509"/>
                <a:gd name="connsiteY110" fmla="*/ 202927 h 311376"/>
                <a:gd name="connsiteX111" fmla="*/ 1352979 w 1857509"/>
                <a:gd name="connsiteY111" fmla="*/ 91077 h 311376"/>
                <a:gd name="connsiteX112" fmla="*/ 1243547 w 1857509"/>
                <a:gd name="connsiteY112" fmla="*/ 201231 h 311376"/>
                <a:gd name="connsiteX113" fmla="*/ 1355541 w 1857509"/>
                <a:gd name="connsiteY113" fmla="*/ 311376 h 311376"/>
                <a:gd name="connsiteX114" fmla="*/ 1553414 w 1857509"/>
                <a:gd name="connsiteY114" fmla="*/ 305863 h 311376"/>
                <a:gd name="connsiteX115" fmla="*/ 1491006 w 1857509"/>
                <a:gd name="connsiteY115" fmla="*/ 305863 h 311376"/>
                <a:gd name="connsiteX116" fmla="*/ 1491006 w 1857509"/>
                <a:gd name="connsiteY116" fmla="*/ 96590 h 311376"/>
                <a:gd name="connsiteX117" fmla="*/ 1553414 w 1857509"/>
                <a:gd name="connsiteY117" fmla="*/ 96590 h 311376"/>
                <a:gd name="connsiteX118" fmla="*/ 1553414 w 1857509"/>
                <a:gd name="connsiteY118" fmla="*/ 123283 h 311376"/>
                <a:gd name="connsiteX119" fmla="*/ 1615822 w 1857509"/>
                <a:gd name="connsiteY119" fmla="*/ 91086 h 311376"/>
                <a:gd name="connsiteX120" fmla="*/ 1693631 w 1857509"/>
                <a:gd name="connsiteY120" fmla="*/ 176660 h 311376"/>
                <a:gd name="connsiteX121" fmla="*/ 1693631 w 1857509"/>
                <a:gd name="connsiteY121" fmla="*/ 305863 h 311376"/>
                <a:gd name="connsiteX122" fmla="*/ 1631214 w 1857509"/>
                <a:gd name="connsiteY122" fmla="*/ 305863 h 311376"/>
                <a:gd name="connsiteX123" fmla="*/ 1631214 w 1857509"/>
                <a:gd name="connsiteY123" fmla="*/ 191058 h 311376"/>
                <a:gd name="connsiteX124" fmla="*/ 1593171 w 1857509"/>
                <a:gd name="connsiteY124" fmla="*/ 147845 h 311376"/>
                <a:gd name="connsiteX125" fmla="*/ 1553414 w 1857509"/>
                <a:gd name="connsiteY125" fmla="*/ 194875 h 311376"/>
                <a:gd name="connsiteX126" fmla="*/ 1553414 w 1857509"/>
                <a:gd name="connsiteY126" fmla="*/ 305863 h 311376"/>
                <a:gd name="connsiteX127" fmla="*/ 1804083 w 1857509"/>
                <a:gd name="connsiteY127" fmla="*/ 96590 h 311376"/>
                <a:gd name="connsiteX128" fmla="*/ 1804083 w 1857509"/>
                <a:gd name="connsiteY128" fmla="*/ 35162 h 311376"/>
                <a:gd name="connsiteX129" fmla="*/ 1742095 w 1857509"/>
                <a:gd name="connsiteY129" fmla="*/ 35162 h 311376"/>
                <a:gd name="connsiteX130" fmla="*/ 1742095 w 1857509"/>
                <a:gd name="connsiteY130" fmla="*/ 96590 h 311376"/>
                <a:gd name="connsiteX131" fmla="*/ 1712177 w 1857509"/>
                <a:gd name="connsiteY131" fmla="*/ 96590 h 311376"/>
                <a:gd name="connsiteX132" fmla="*/ 1712177 w 1857509"/>
                <a:gd name="connsiteY132" fmla="*/ 147428 h 311376"/>
                <a:gd name="connsiteX133" fmla="*/ 1742095 w 1857509"/>
                <a:gd name="connsiteY133" fmla="*/ 147428 h 311376"/>
                <a:gd name="connsiteX134" fmla="*/ 1742095 w 1857509"/>
                <a:gd name="connsiteY134" fmla="*/ 237236 h 311376"/>
                <a:gd name="connsiteX135" fmla="*/ 1813913 w 1857509"/>
                <a:gd name="connsiteY135" fmla="*/ 310950 h 311376"/>
                <a:gd name="connsiteX136" fmla="*/ 1857509 w 1857509"/>
                <a:gd name="connsiteY136" fmla="*/ 302482 h 311376"/>
                <a:gd name="connsiteX137" fmla="*/ 1857509 w 1857509"/>
                <a:gd name="connsiteY137" fmla="*/ 249095 h 311376"/>
                <a:gd name="connsiteX138" fmla="*/ 1834439 w 1857509"/>
                <a:gd name="connsiteY138" fmla="*/ 255451 h 311376"/>
                <a:gd name="connsiteX139" fmla="*/ 1804083 w 1857509"/>
                <a:gd name="connsiteY139" fmla="*/ 224107 h 311376"/>
                <a:gd name="connsiteX140" fmla="*/ 1804083 w 1857509"/>
                <a:gd name="connsiteY140" fmla="*/ 147428 h 311376"/>
                <a:gd name="connsiteX141" fmla="*/ 1857509 w 1857509"/>
                <a:gd name="connsiteY141" fmla="*/ 147428 h 311376"/>
                <a:gd name="connsiteX142" fmla="*/ 1857509 w 1857509"/>
                <a:gd name="connsiteY142" fmla="*/ 96590 h 311376"/>
                <a:gd name="connsiteX143" fmla="*/ 1804083 w 1857509"/>
                <a:gd name="connsiteY143" fmla="*/ 96590 h 31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857509" h="311376">
                  <a:moveTo>
                    <a:pt x="810565" y="305863"/>
                  </a:moveTo>
                  <a:lnTo>
                    <a:pt x="872975" y="305863"/>
                  </a:lnTo>
                  <a:lnTo>
                    <a:pt x="872975" y="96590"/>
                  </a:lnTo>
                  <a:lnTo>
                    <a:pt x="810565" y="96590"/>
                  </a:lnTo>
                  <a:lnTo>
                    <a:pt x="810565" y="305863"/>
                  </a:lnTo>
                  <a:close/>
                  <a:moveTo>
                    <a:pt x="841770" y="72019"/>
                  </a:moveTo>
                  <a:cubicBezTo>
                    <a:pt x="821677" y="72019"/>
                    <a:pt x="805437" y="55499"/>
                    <a:pt x="805437" y="36005"/>
                  </a:cubicBezTo>
                  <a:cubicBezTo>
                    <a:pt x="805437" y="16520"/>
                    <a:pt x="821677" y="0"/>
                    <a:pt x="841770" y="0"/>
                  </a:cubicBezTo>
                  <a:cubicBezTo>
                    <a:pt x="861859" y="0"/>
                    <a:pt x="878102" y="16520"/>
                    <a:pt x="878102" y="36005"/>
                  </a:cubicBezTo>
                  <a:cubicBezTo>
                    <a:pt x="878102" y="55499"/>
                    <a:pt x="861859" y="72019"/>
                    <a:pt x="841770" y="72019"/>
                  </a:cubicBezTo>
                  <a:close/>
                  <a:moveTo>
                    <a:pt x="103016" y="144463"/>
                  </a:moveTo>
                  <a:lnTo>
                    <a:pt x="64121" y="144463"/>
                  </a:lnTo>
                  <a:lnTo>
                    <a:pt x="64121" y="66515"/>
                  </a:lnTo>
                  <a:lnTo>
                    <a:pt x="103016" y="66515"/>
                  </a:lnTo>
                  <a:cubicBezTo>
                    <a:pt x="128666" y="66515"/>
                    <a:pt x="147049" y="80923"/>
                    <a:pt x="147049" y="105484"/>
                  </a:cubicBezTo>
                  <a:cubicBezTo>
                    <a:pt x="147049" y="130056"/>
                    <a:pt x="128666" y="144463"/>
                    <a:pt x="103016" y="144463"/>
                  </a:cubicBezTo>
                  <a:close/>
                  <a:moveTo>
                    <a:pt x="211595" y="105058"/>
                  </a:moveTo>
                  <a:cubicBezTo>
                    <a:pt x="211595" y="44056"/>
                    <a:pt x="166714" y="9321"/>
                    <a:pt x="101740" y="9321"/>
                  </a:cubicBezTo>
                  <a:lnTo>
                    <a:pt x="0" y="9321"/>
                  </a:lnTo>
                  <a:lnTo>
                    <a:pt x="0" y="305863"/>
                  </a:lnTo>
                  <a:lnTo>
                    <a:pt x="64121" y="305863"/>
                  </a:lnTo>
                  <a:lnTo>
                    <a:pt x="64121" y="200805"/>
                  </a:lnTo>
                  <a:lnTo>
                    <a:pt x="101740" y="200805"/>
                  </a:lnTo>
                  <a:cubicBezTo>
                    <a:pt x="166714" y="200805"/>
                    <a:pt x="211595" y="165644"/>
                    <a:pt x="211595" y="105058"/>
                  </a:cubicBezTo>
                  <a:close/>
                  <a:moveTo>
                    <a:pt x="327867" y="139377"/>
                  </a:moveTo>
                  <a:cubicBezTo>
                    <a:pt x="353088" y="139377"/>
                    <a:pt x="372324" y="155480"/>
                    <a:pt x="374887" y="177929"/>
                  </a:cubicBezTo>
                  <a:lnTo>
                    <a:pt x="280419" y="177929"/>
                  </a:lnTo>
                  <a:cubicBezTo>
                    <a:pt x="282982" y="158018"/>
                    <a:pt x="303076" y="139377"/>
                    <a:pt x="327867" y="139377"/>
                  </a:cubicBezTo>
                  <a:close/>
                  <a:moveTo>
                    <a:pt x="330860" y="311376"/>
                  </a:moveTo>
                  <a:cubicBezTo>
                    <a:pt x="377027" y="311376"/>
                    <a:pt x="411224" y="290186"/>
                    <a:pt x="428749" y="255877"/>
                  </a:cubicBezTo>
                  <a:lnTo>
                    <a:pt x="376169" y="235114"/>
                  </a:lnTo>
                  <a:cubicBezTo>
                    <a:pt x="366339" y="250791"/>
                    <a:pt x="353941" y="260538"/>
                    <a:pt x="330860" y="260538"/>
                  </a:cubicBezTo>
                  <a:cubicBezTo>
                    <a:pt x="304782" y="260538"/>
                    <a:pt x="282129" y="242739"/>
                    <a:pt x="279990" y="218168"/>
                  </a:cubicBezTo>
                  <a:lnTo>
                    <a:pt x="435158" y="218168"/>
                  </a:lnTo>
                  <a:cubicBezTo>
                    <a:pt x="435587" y="215629"/>
                    <a:pt x="436016" y="210126"/>
                    <a:pt x="436016" y="202927"/>
                  </a:cubicBezTo>
                  <a:cubicBezTo>
                    <a:pt x="436016" y="137264"/>
                    <a:pt x="391989" y="91077"/>
                    <a:pt x="328296" y="91077"/>
                  </a:cubicBezTo>
                  <a:cubicBezTo>
                    <a:pt x="265886" y="91077"/>
                    <a:pt x="218866" y="138107"/>
                    <a:pt x="218866" y="201231"/>
                  </a:cubicBezTo>
                  <a:cubicBezTo>
                    <a:pt x="218866" y="266041"/>
                    <a:pt x="265028" y="311376"/>
                    <a:pt x="330860" y="311376"/>
                  </a:cubicBezTo>
                  <a:close/>
                  <a:moveTo>
                    <a:pt x="599267" y="156749"/>
                  </a:moveTo>
                  <a:cubicBezTo>
                    <a:pt x="595846" y="155053"/>
                    <a:pt x="589861" y="154210"/>
                    <a:pt x="583447" y="154210"/>
                  </a:cubicBezTo>
                  <a:cubicBezTo>
                    <a:pt x="548825" y="154210"/>
                    <a:pt x="528309" y="179625"/>
                    <a:pt x="528309" y="220716"/>
                  </a:cubicBezTo>
                  <a:lnTo>
                    <a:pt x="528309" y="305863"/>
                  </a:lnTo>
                  <a:lnTo>
                    <a:pt x="466326" y="305863"/>
                  </a:lnTo>
                  <a:lnTo>
                    <a:pt x="466326" y="96590"/>
                  </a:lnTo>
                  <a:lnTo>
                    <a:pt x="527879" y="96590"/>
                  </a:lnTo>
                  <a:lnTo>
                    <a:pt x="527879" y="130908"/>
                  </a:lnTo>
                  <a:cubicBezTo>
                    <a:pt x="538996" y="106754"/>
                    <a:pt x="561219" y="91929"/>
                    <a:pt x="588579" y="91929"/>
                  </a:cubicBezTo>
                  <a:cubicBezTo>
                    <a:pt x="593282" y="91929"/>
                    <a:pt x="597985" y="92773"/>
                    <a:pt x="599267" y="93199"/>
                  </a:cubicBezTo>
                  <a:lnTo>
                    <a:pt x="599267" y="156749"/>
                  </a:lnTo>
                  <a:close/>
                  <a:moveTo>
                    <a:pt x="693952" y="171147"/>
                  </a:moveTo>
                  <a:cubicBezTo>
                    <a:pt x="682412" y="168182"/>
                    <a:pt x="676427" y="162679"/>
                    <a:pt x="676427" y="155053"/>
                  </a:cubicBezTo>
                  <a:cubicBezTo>
                    <a:pt x="676427" y="146576"/>
                    <a:pt x="684546" y="140646"/>
                    <a:pt x="696087" y="140646"/>
                  </a:cubicBezTo>
                  <a:cubicBezTo>
                    <a:pt x="708909" y="140646"/>
                    <a:pt x="723018" y="150810"/>
                    <a:pt x="729432" y="166487"/>
                  </a:cubicBezTo>
                  <a:lnTo>
                    <a:pt x="780296" y="139803"/>
                  </a:lnTo>
                  <a:cubicBezTo>
                    <a:pt x="767046" y="110562"/>
                    <a:pt x="732853" y="91086"/>
                    <a:pt x="696516" y="91086"/>
                  </a:cubicBezTo>
                  <a:cubicBezTo>
                    <a:pt x="648214" y="91086"/>
                    <a:pt x="614869" y="119039"/>
                    <a:pt x="614869" y="158861"/>
                  </a:cubicBezTo>
                  <a:cubicBezTo>
                    <a:pt x="614869" y="191910"/>
                    <a:pt x="635392" y="213934"/>
                    <a:pt x="675145" y="223254"/>
                  </a:cubicBezTo>
                  <a:lnTo>
                    <a:pt x="699937" y="229184"/>
                  </a:lnTo>
                  <a:cubicBezTo>
                    <a:pt x="712759" y="232149"/>
                    <a:pt x="719173" y="237662"/>
                    <a:pt x="719173" y="244861"/>
                  </a:cubicBezTo>
                  <a:cubicBezTo>
                    <a:pt x="719173" y="255025"/>
                    <a:pt x="710196" y="260955"/>
                    <a:pt x="696945" y="260955"/>
                  </a:cubicBezTo>
                  <a:cubicBezTo>
                    <a:pt x="681130" y="260955"/>
                    <a:pt x="665310" y="249948"/>
                    <a:pt x="657615" y="232575"/>
                  </a:cubicBezTo>
                  <a:lnTo>
                    <a:pt x="607174" y="260112"/>
                  </a:lnTo>
                  <a:cubicBezTo>
                    <a:pt x="621283" y="292308"/>
                    <a:pt x="654622" y="311376"/>
                    <a:pt x="696516" y="311376"/>
                  </a:cubicBezTo>
                  <a:cubicBezTo>
                    <a:pt x="745675" y="311376"/>
                    <a:pt x="781578" y="281718"/>
                    <a:pt x="781578" y="239784"/>
                  </a:cubicBezTo>
                  <a:cubicBezTo>
                    <a:pt x="781578" y="210126"/>
                    <a:pt x="760208" y="188093"/>
                    <a:pt x="720454" y="177929"/>
                  </a:cubicBezTo>
                  <a:lnTo>
                    <a:pt x="693952" y="171147"/>
                  </a:lnTo>
                  <a:close/>
                  <a:moveTo>
                    <a:pt x="984924" y="171147"/>
                  </a:moveTo>
                  <a:cubicBezTo>
                    <a:pt x="973379" y="168182"/>
                    <a:pt x="967398" y="162679"/>
                    <a:pt x="967398" y="155053"/>
                  </a:cubicBezTo>
                  <a:cubicBezTo>
                    <a:pt x="967398" y="146576"/>
                    <a:pt x="975513" y="140646"/>
                    <a:pt x="987057" y="140646"/>
                  </a:cubicBezTo>
                  <a:cubicBezTo>
                    <a:pt x="999887" y="140646"/>
                    <a:pt x="1013994" y="150810"/>
                    <a:pt x="1020404" y="166487"/>
                  </a:cubicBezTo>
                  <a:lnTo>
                    <a:pt x="1071268" y="139803"/>
                  </a:lnTo>
                  <a:cubicBezTo>
                    <a:pt x="1058019" y="110562"/>
                    <a:pt x="1023824" y="91086"/>
                    <a:pt x="987486" y="91086"/>
                  </a:cubicBezTo>
                  <a:cubicBezTo>
                    <a:pt x="939185" y="91086"/>
                    <a:pt x="905840" y="119039"/>
                    <a:pt x="905840" y="158861"/>
                  </a:cubicBezTo>
                  <a:cubicBezTo>
                    <a:pt x="905840" y="191910"/>
                    <a:pt x="926362" y="213934"/>
                    <a:pt x="966112" y="223254"/>
                  </a:cubicBezTo>
                  <a:lnTo>
                    <a:pt x="990905" y="229184"/>
                  </a:lnTo>
                  <a:cubicBezTo>
                    <a:pt x="1003726" y="232149"/>
                    <a:pt x="1010146" y="237662"/>
                    <a:pt x="1010146" y="244861"/>
                  </a:cubicBezTo>
                  <a:cubicBezTo>
                    <a:pt x="1010146" y="255025"/>
                    <a:pt x="1001164" y="260955"/>
                    <a:pt x="987915" y="260955"/>
                  </a:cubicBezTo>
                  <a:cubicBezTo>
                    <a:pt x="972103" y="260955"/>
                    <a:pt x="956282" y="249948"/>
                    <a:pt x="948591" y="232575"/>
                  </a:cubicBezTo>
                  <a:lnTo>
                    <a:pt x="898149" y="260112"/>
                  </a:lnTo>
                  <a:cubicBezTo>
                    <a:pt x="912254" y="292308"/>
                    <a:pt x="945598" y="311376"/>
                    <a:pt x="987486" y="311376"/>
                  </a:cubicBezTo>
                  <a:cubicBezTo>
                    <a:pt x="1036644" y="311376"/>
                    <a:pt x="1072554" y="281718"/>
                    <a:pt x="1072554" y="239784"/>
                  </a:cubicBezTo>
                  <a:cubicBezTo>
                    <a:pt x="1072554" y="210126"/>
                    <a:pt x="1051180" y="188093"/>
                    <a:pt x="1011422" y="177929"/>
                  </a:cubicBezTo>
                  <a:lnTo>
                    <a:pt x="984924" y="171147"/>
                  </a:lnTo>
                  <a:close/>
                  <a:moveTo>
                    <a:pt x="1176300" y="35162"/>
                  </a:moveTo>
                  <a:lnTo>
                    <a:pt x="1176300" y="96590"/>
                  </a:lnTo>
                  <a:lnTo>
                    <a:pt x="1229735" y="96590"/>
                  </a:lnTo>
                  <a:lnTo>
                    <a:pt x="1229735" y="147428"/>
                  </a:lnTo>
                  <a:lnTo>
                    <a:pt x="1176300" y="147428"/>
                  </a:lnTo>
                  <a:lnTo>
                    <a:pt x="1176300" y="224107"/>
                  </a:lnTo>
                  <a:cubicBezTo>
                    <a:pt x="1176300" y="246557"/>
                    <a:pt x="1186139" y="255451"/>
                    <a:pt x="1206656" y="255451"/>
                  </a:cubicBezTo>
                  <a:cubicBezTo>
                    <a:pt x="1214352" y="255451"/>
                    <a:pt x="1222896" y="253339"/>
                    <a:pt x="1229735" y="249095"/>
                  </a:cubicBezTo>
                  <a:lnTo>
                    <a:pt x="1229735" y="302482"/>
                  </a:lnTo>
                  <a:cubicBezTo>
                    <a:pt x="1220334" y="307132"/>
                    <a:pt x="1206228" y="310950"/>
                    <a:pt x="1186139" y="310950"/>
                  </a:cubicBezTo>
                  <a:cubicBezTo>
                    <a:pt x="1141677" y="310950"/>
                    <a:pt x="1114321" y="283840"/>
                    <a:pt x="1114321" y="237236"/>
                  </a:cubicBezTo>
                  <a:lnTo>
                    <a:pt x="1114321" y="147428"/>
                  </a:lnTo>
                  <a:lnTo>
                    <a:pt x="1084393" y="147428"/>
                  </a:lnTo>
                  <a:lnTo>
                    <a:pt x="1084393" y="96590"/>
                  </a:lnTo>
                  <a:lnTo>
                    <a:pt x="1114321" y="96590"/>
                  </a:lnTo>
                  <a:lnTo>
                    <a:pt x="1114321" y="35162"/>
                  </a:lnTo>
                  <a:lnTo>
                    <a:pt x="1176300" y="35162"/>
                  </a:lnTo>
                  <a:close/>
                  <a:moveTo>
                    <a:pt x="1352551" y="139377"/>
                  </a:moveTo>
                  <a:cubicBezTo>
                    <a:pt x="1377763" y="139377"/>
                    <a:pt x="1397004" y="155480"/>
                    <a:pt x="1399566" y="177929"/>
                  </a:cubicBezTo>
                  <a:lnTo>
                    <a:pt x="1305097" y="177929"/>
                  </a:lnTo>
                  <a:cubicBezTo>
                    <a:pt x="1307659" y="158018"/>
                    <a:pt x="1327757" y="139377"/>
                    <a:pt x="1352551" y="139377"/>
                  </a:cubicBezTo>
                  <a:close/>
                  <a:moveTo>
                    <a:pt x="1355541" y="311376"/>
                  </a:moveTo>
                  <a:cubicBezTo>
                    <a:pt x="1401709" y="311376"/>
                    <a:pt x="1435904" y="290186"/>
                    <a:pt x="1453430" y="255877"/>
                  </a:cubicBezTo>
                  <a:lnTo>
                    <a:pt x="1400852" y="235114"/>
                  </a:lnTo>
                  <a:cubicBezTo>
                    <a:pt x="1391022" y="250791"/>
                    <a:pt x="1378621" y="260538"/>
                    <a:pt x="1355541" y="260538"/>
                  </a:cubicBezTo>
                  <a:cubicBezTo>
                    <a:pt x="1329462" y="260538"/>
                    <a:pt x="1306812" y="242739"/>
                    <a:pt x="1304669" y="218168"/>
                  </a:cubicBezTo>
                  <a:lnTo>
                    <a:pt x="1459840" y="218168"/>
                  </a:lnTo>
                  <a:cubicBezTo>
                    <a:pt x="1460269" y="215629"/>
                    <a:pt x="1460688" y="210126"/>
                    <a:pt x="1460688" y="202927"/>
                  </a:cubicBezTo>
                  <a:cubicBezTo>
                    <a:pt x="1460688" y="137264"/>
                    <a:pt x="1416663" y="91077"/>
                    <a:pt x="1352979" y="91077"/>
                  </a:cubicBezTo>
                  <a:cubicBezTo>
                    <a:pt x="1290562" y="91077"/>
                    <a:pt x="1243547" y="138107"/>
                    <a:pt x="1243547" y="201231"/>
                  </a:cubicBezTo>
                  <a:cubicBezTo>
                    <a:pt x="1243547" y="266041"/>
                    <a:pt x="1289705" y="311376"/>
                    <a:pt x="1355541" y="311376"/>
                  </a:cubicBezTo>
                  <a:close/>
                  <a:moveTo>
                    <a:pt x="1553414" y="305863"/>
                  </a:moveTo>
                  <a:lnTo>
                    <a:pt x="1491006" y="305863"/>
                  </a:lnTo>
                  <a:lnTo>
                    <a:pt x="1491006" y="96590"/>
                  </a:lnTo>
                  <a:lnTo>
                    <a:pt x="1553414" y="96590"/>
                  </a:lnTo>
                  <a:lnTo>
                    <a:pt x="1553414" y="123283"/>
                  </a:lnTo>
                  <a:cubicBezTo>
                    <a:pt x="1566244" y="102946"/>
                    <a:pt x="1587609" y="91086"/>
                    <a:pt x="1615822" y="91086"/>
                  </a:cubicBezTo>
                  <a:cubicBezTo>
                    <a:pt x="1664123" y="91086"/>
                    <a:pt x="1693631" y="123700"/>
                    <a:pt x="1693631" y="176660"/>
                  </a:cubicBezTo>
                  <a:lnTo>
                    <a:pt x="1693631" y="305863"/>
                  </a:lnTo>
                  <a:lnTo>
                    <a:pt x="1631214" y="305863"/>
                  </a:lnTo>
                  <a:lnTo>
                    <a:pt x="1631214" y="191058"/>
                  </a:lnTo>
                  <a:cubicBezTo>
                    <a:pt x="1631214" y="163531"/>
                    <a:pt x="1617536" y="147845"/>
                    <a:pt x="1593171" y="147845"/>
                  </a:cubicBezTo>
                  <a:cubicBezTo>
                    <a:pt x="1569235" y="147845"/>
                    <a:pt x="1553414" y="165644"/>
                    <a:pt x="1553414" y="194875"/>
                  </a:cubicBezTo>
                  <a:lnTo>
                    <a:pt x="1553414" y="305863"/>
                  </a:lnTo>
                  <a:close/>
                  <a:moveTo>
                    <a:pt x="1804083" y="96590"/>
                  </a:moveTo>
                  <a:lnTo>
                    <a:pt x="1804083" y="35162"/>
                  </a:lnTo>
                  <a:lnTo>
                    <a:pt x="1742095" y="35162"/>
                  </a:lnTo>
                  <a:lnTo>
                    <a:pt x="1742095" y="96590"/>
                  </a:lnTo>
                  <a:lnTo>
                    <a:pt x="1712177" y="96590"/>
                  </a:lnTo>
                  <a:lnTo>
                    <a:pt x="1712177" y="147428"/>
                  </a:lnTo>
                  <a:lnTo>
                    <a:pt x="1742095" y="147428"/>
                  </a:lnTo>
                  <a:lnTo>
                    <a:pt x="1742095" y="237236"/>
                  </a:lnTo>
                  <a:cubicBezTo>
                    <a:pt x="1742095" y="283840"/>
                    <a:pt x="1769460" y="310950"/>
                    <a:pt x="1813913" y="310950"/>
                  </a:cubicBezTo>
                  <a:cubicBezTo>
                    <a:pt x="1834001" y="310950"/>
                    <a:pt x="1848108" y="307132"/>
                    <a:pt x="1857509" y="302482"/>
                  </a:cubicBezTo>
                  <a:lnTo>
                    <a:pt x="1857509" y="249095"/>
                  </a:lnTo>
                  <a:cubicBezTo>
                    <a:pt x="1850670" y="253339"/>
                    <a:pt x="1842126" y="255451"/>
                    <a:pt x="1834439" y="255451"/>
                  </a:cubicBezTo>
                  <a:cubicBezTo>
                    <a:pt x="1813913" y="255451"/>
                    <a:pt x="1804083" y="246557"/>
                    <a:pt x="1804083" y="224107"/>
                  </a:cubicBezTo>
                  <a:lnTo>
                    <a:pt x="1804083" y="147428"/>
                  </a:lnTo>
                  <a:lnTo>
                    <a:pt x="1857509" y="147428"/>
                  </a:lnTo>
                  <a:lnTo>
                    <a:pt x="1857509" y="96590"/>
                  </a:lnTo>
                  <a:lnTo>
                    <a:pt x="1804083" y="96590"/>
                  </a:lnTo>
                  <a:close/>
                </a:path>
              </a:pathLst>
            </a:custGeom>
            <a:solidFill>
              <a:schemeClr val="bg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1732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2" y="0"/>
            <a:ext cx="6096002" cy="6858000"/>
          </a:xfrm>
          <a:noFill/>
        </p:spPr>
        <p:txBody>
          <a:bodyPr/>
          <a:lstStyle/>
          <a:p>
            <a:r>
              <a:rPr lang="en-US"/>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084000" y="0"/>
            <a:ext cx="6109200" cy="54216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084000" y="5418000"/>
            <a:ext cx="6109200" cy="1443600"/>
          </a:xfrm>
          <a:prstGeom prst="rect">
            <a:avLst/>
          </a:prstGeom>
          <a:solidFill>
            <a:schemeClr val="bg1"/>
          </a:solidFill>
        </p:spPr>
        <p:txBody>
          <a:bodyPr lIns="1440000" tIns="180000" rIns="72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2906623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4668000" y="0"/>
            <a:ext cx="7524000" cy="5421600"/>
          </a:xfrm>
          <a:noFill/>
        </p:spPr>
        <p:txBody>
          <a:bodyPr/>
          <a:lstStyle/>
          <a:p>
            <a:r>
              <a:rPr lang="en-US"/>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458000"/>
            <a:ext cx="6109200" cy="39600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5418000"/>
            <a:ext cx="6109200" cy="1443600"/>
          </a:xfrm>
          <a:prstGeom prst="rect">
            <a:avLst/>
          </a:prstGeom>
          <a:solidFill>
            <a:schemeClr val="bg1"/>
          </a:solidFill>
        </p:spPr>
        <p:txBody>
          <a:bodyPr lIns="1440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4109126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Midn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735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Grey">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0258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Yellow">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4699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5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Ros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0255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Green">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604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eal">
    <p:bg>
      <p:bgPr>
        <a:solidFill>
          <a:srgbClr val="6AC0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722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for Partner">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74FC29D-54AA-0817-CAF7-0F5F467BF11C}"/>
              </a:ext>
            </a:extLst>
          </p:cNvPr>
          <p:cNvGrpSpPr/>
          <p:nvPr userDrawn="1"/>
        </p:nvGrpSpPr>
        <p:grpSpPr>
          <a:xfrm>
            <a:off x="353161" y="531699"/>
            <a:ext cx="5595651" cy="525921"/>
            <a:chOff x="353161" y="531699"/>
            <a:chExt cx="5595651" cy="525921"/>
          </a:xfrm>
        </p:grpSpPr>
        <p:sp>
          <p:nvSpPr>
            <p:cNvPr id="6" name="Graphic 6">
              <a:extLst>
                <a:ext uri="{FF2B5EF4-FFF2-40B4-BE49-F238E27FC236}">
                  <a16:creationId xmlns:a16="http://schemas.microsoft.com/office/drawing/2014/main" id="{C876F29D-040B-E98F-BF3C-4F8100C76115}"/>
                </a:ext>
              </a:extLst>
            </p:cNvPr>
            <p:cNvSpPr/>
            <p:nvPr/>
          </p:nvSpPr>
          <p:spPr>
            <a:xfrm>
              <a:off x="4304869" y="659345"/>
              <a:ext cx="1643943" cy="277845"/>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w="3905" cap="flat">
              <a:noFill/>
              <a:prstDash val="solid"/>
              <a:miter/>
            </a:ln>
          </p:spPr>
          <p:txBody>
            <a:bodyPr rtlCol="0" anchor="ctr"/>
            <a:lstStyle/>
            <a:p>
              <a:endParaRPr lang="en-US">
                <a:solidFill>
                  <a:schemeClr val="tx2"/>
                </a:solidFill>
              </a:endParaRPr>
            </a:p>
          </p:txBody>
        </p:sp>
        <p:sp>
          <p:nvSpPr>
            <p:cNvPr id="7" name="Graphic 6">
              <a:extLst>
                <a:ext uri="{FF2B5EF4-FFF2-40B4-BE49-F238E27FC236}">
                  <a16:creationId xmlns:a16="http://schemas.microsoft.com/office/drawing/2014/main" id="{6426B55C-5948-F149-57A4-58B9F0CD091E}"/>
                </a:ext>
              </a:extLst>
            </p:cNvPr>
            <p:cNvSpPr/>
            <p:nvPr/>
          </p:nvSpPr>
          <p:spPr>
            <a:xfrm>
              <a:off x="3619503" y="532838"/>
              <a:ext cx="490859" cy="524782"/>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pic>
          <p:nvPicPr>
            <p:cNvPr id="8" name="Graphic 7">
              <a:extLst>
                <a:ext uri="{FF2B5EF4-FFF2-40B4-BE49-F238E27FC236}">
                  <a16:creationId xmlns:a16="http://schemas.microsoft.com/office/drawing/2014/main" id="{4B8E3B3C-DD69-150D-405F-8ACE42CA851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3161" y="531699"/>
              <a:ext cx="2463567" cy="524783"/>
            </a:xfrm>
            <a:prstGeom prst="rect">
              <a:avLst/>
            </a:prstGeom>
          </p:spPr>
        </p:pic>
        <p:cxnSp>
          <p:nvCxnSpPr>
            <p:cNvPr id="9" name="Straight Connector 8">
              <a:extLst>
                <a:ext uri="{FF2B5EF4-FFF2-40B4-BE49-F238E27FC236}">
                  <a16:creationId xmlns:a16="http://schemas.microsoft.com/office/drawing/2014/main" id="{95E853A0-3AB5-093B-F68F-B02001977CDD}"/>
                </a:ext>
              </a:extLst>
            </p:cNvPr>
            <p:cNvCxnSpPr>
              <a:cxnSpLocks/>
            </p:cNvCxnSpPr>
            <p:nvPr userDrawn="1"/>
          </p:nvCxnSpPr>
          <p:spPr>
            <a:xfrm>
              <a:off x="3238214" y="596090"/>
              <a:ext cx="0" cy="39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8CD526E-87BB-C105-3F36-8D5F8797044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36070"/>
          <a:stretch/>
        </p:blipFill>
        <p:spPr>
          <a:xfrm>
            <a:off x="3642784" y="-569626"/>
            <a:ext cx="8220032" cy="7427626"/>
          </a:xfrm>
          <a:prstGeom prst="rect">
            <a:avLst/>
          </a:prstGeom>
        </p:spPr>
      </p:pic>
      <p:sp>
        <p:nvSpPr>
          <p:cNvPr id="4" name="Title 1">
            <a:extLst>
              <a:ext uri="{FF2B5EF4-FFF2-40B4-BE49-F238E27FC236}">
                <a16:creationId xmlns:a16="http://schemas.microsoft.com/office/drawing/2014/main" id="{F17A32B3-B240-1637-0353-0AD9DBD9997F}"/>
              </a:ext>
            </a:extLst>
          </p:cNvPr>
          <p:cNvSpPr>
            <a:spLocks noGrp="1"/>
          </p:cNvSpPr>
          <p:nvPr userDrawn="1">
            <p:ph type="title"/>
          </p:nvPr>
        </p:nvSpPr>
        <p:spPr>
          <a:xfrm>
            <a:off x="329184" y="2013267"/>
            <a:ext cx="6167870" cy="1740586"/>
          </a:xfrm>
          <a:prstGeom prst="rect">
            <a:avLst/>
          </a:prstGeom>
        </p:spPr>
        <p:txBody>
          <a:bodyPr lIns="0" anchor="ctr"/>
          <a:lstStyle>
            <a:lvl1pPr>
              <a:defRPr sz="5500" b="1" baseline="0">
                <a:solidFill>
                  <a:schemeClr val="tx2"/>
                </a:solidFill>
              </a:defRPr>
            </a:lvl1pPr>
          </a:lstStyle>
          <a:p>
            <a:r>
              <a:rPr lang="en-US"/>
              <a:t>Click to edit Master title style</a:t>
            </a:r>
          </a:p>
        </p:txBody>
      </p:sp>
      <p:sp>
        <p:nvSpPr>
          <p:cNvPr id="12" name="Text Placeholder 2">
            <a:extLst>
              <a:ext uri="{FF2B5EF4-FFF2-40B4-BE49-F238E27FC236}">
                <a16:creationId xmlns:a16="http://schemas.microsoft.com/office/drawing/2014/main" id="{D2CAEEB8-2E34-19DA-CE54-83CCE4D143FD}"/>
              </a:ext>
            </a:extLst>
          </p:cNvPr>
          <p:cNvSpPr>
            <a:spLocks noGrp="1"/>
          </p:cNvSpPr>
          <p:nvPr userDrawn="1">
            <p:ph type="body" sz="quarter" idx="10" hasCustomPrompt="1"/>
          </p:nvPr>
        </p:nvSpPr>
        <p:spPr>
          <a:xfrm>
            <a:off x="329184" y="3959225"/>
            <a:ext cx="4429125" cy="925513"/>
          </a:xfrm>
          <a:prstGeom prst="rect">
            <a:avLst/>
          </a:prstGeom>
        </p:spPr>
        <p:txBody>
          <a:bodyPr lIns="0"/>
          <a:lstStyle>
            <a:lvl1pPr marL="0" indent="0">
              <a:buNone/>
              <a:defRPr sz="18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2" name="TextBox 1">
            <a:extLst>
              <a:ext uri="{FF2B5EF4-FFF2-40B4-BE49-F238E27FC236}">
                <a16:creationId xmlns:a16="http://schemas.microsoft.com/office/drawing/2014/main" id="{A9C48661-15C0-A2EA-DDBF-EC7BECE58D19}"/>
              </a:ext>
            </a:extLst>
          </p:cNvPr>
          <p:cNvSpPr txBox="1"/>
          <p:nvPr userDrawn="1"/>
        </p:nvSpPr>
        <p:spPr>
          <a:xfrm>
            <a:off x="349250" y="6399778"/>
            <a:ext cx="3648074" cy="153888"/>
          </a:xfrm>
          <a:prstGeom prst="rect">
            <a:avLst/>
          </a:prstGeom>
          <a:noFill/>
        </p:spPr>
        <p:txBody>
          <a:bodyPr wrap="square" lIns="0" tIns="0" rIns="0" bIns="0" rtlCol="0" anchor="b" anchorCtr="0">
            <a:spAutoFit/>
          </a:bodyPr>
          <a:lstStyle/>
          <a:p>
            <a:pPr algn="l"/>
            <a:r>
              <a:rPr lang="en-US" sz="1000" b="0" i="0">
                <a:solidFill>
                  <a:schemeClr val="tx1"/>
                </a:solidFill>
                <a:latin typeface="Arial" panose="020B0604020202020204" pitchFamily="34" charset="0"/>
                <a:cs typeface="Arial" panose="020B0604020202020204" pitchFamily="34" charset="0"/>
              </a:rPr>
              <a:t>© </a:t>
            </a:r>
            <a:fld id="{3F936D15-7CBD-E540-90D2-938597AA3A64}" type="datetimeyyyy">
              <a:rPr lang="en-US" sz="1000" b="0" i="0" smtClean="0">
                <a:solidFill>
                  <a:schemeClr val="tx1"/>
                </a:solidFill>
                <a:latin typeface="Arial" panose="020B0604020202020204" pitchFamily="34" charset="0"/>
                <a:cs typeface="Arial" panose="020B0604020202020204" pitchFamily="34" charset="0"/>
              </a:rPr>
              <a:t>2025</a:t>
            </a:fld>
            <a:r>
              <a:rPr lang="en-US" sz="1000" b="0" i="0" baseline="0">
                <a:solidFill>
                  <a:schemeClr val="tx1"/>
                </a:solidFill>
                <a:latin typeface="Arial" panose="020B0604020202020204" pitchFamily="34" charset="0"/>
                <a:cs typeface="Arial" panose="020B0604020202020204" pitchFamily="34" charset="0"/>
              </a:rPr>
              <a:t> Persistent Systems | Proprietary &amp; Confidential</a:t>
            </a:r>
            <a:endParaRPr lang="en-US" sz="1000" b="0" i="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16279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s - 1">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1</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4012826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s - 2">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2</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653318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s - 3">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3</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446586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s - 4">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4</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889098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s - 5">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5</a:t>
            </a:r>
            <a:endParaRPr lang="ar-SA" sz="8000" b="1" i="0">
              <a:solidFill>
                <a:schemeClr val="accent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759932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Contents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prstGeom prst="rect">
            <a:avLst/>
          </a:prstGeo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150084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9600" cy="5228727"/>
          </a:xfrm>
          <a:prstGeom prst="rect">
            <a:avLst/>
          </a:prstGeom>
        </p:spPr>
        <p:txBody>
          <a:bodyPr/>
          <a:lstStyle>
            <a:lvl1pPr>
              <a:defRPr lang="en-US" dirty="0"/>
            </a:lvl1pPr>
            <a:lvl2pPr marL="645750" indent="-285750">
              <a:spcBef>
                <a:spcPts val="500"/>
              </a:spcBef>
              <a:defRPr lang="en-US" dirty="0"/>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2">
            <a:extLst>
              <a:ext uri="{FF2B5EF4-FFF2-40B4-BE49-F238E27FC236}">
                <a16:creationId xmlns:a16="http://schemas.microsoft.com/office/drawing/2014/main" id="{6664657E-6382-4959-837D-0319356B031C}"/>
              </a:ext>
            </a:extLst>
          </p:cNvPr>
          <p:cNvSpPr>
            <a:spLocks noGrp="1"/>
          </p:cNvSpPr>
          <p:nvPr>
            <p:ph type="sldNum" sz="quarter" idx="10"/>
          </p:nvPr>
        </p:nvSpPr>
        <p:spPr>
          <a:xfrm>
            <a:off x="359999" y="6308725"/>
            <a:ext cx="125034" cy="549275"/>
          </a:xfrm>
        </p:spPr>
        <p:txBody>
          <a:bodyPr/>
          <a:lstStyle>
            <a:lvl1pPr>
              <a:defRPr>
                <a:solidFill>
                  <a:schemeClr val="tx2">
                    <a:lumMod val="60000"/>
                    <a:lumOff val="40000"/>
                    <a:alpha val="50000"/>
                  </a:schemeClr>
                </a:solidFill>
              </a:defRPr>
            </a:lvl1pPr>
          </a:lstStyle>
          <a:p>
            <a:fld id="{9A0F7689-66CB-EC4F-9B5C-9C3D3ED1F24F}" type="slidenum">
              <a:rPr lang="en-IN" smtClean="0"/>
              <a:pPr/>
              <a:t>‹#›</a:t>
            </a:fld>
            <a:endParaRPr lang="en-IN"/>
          </a:p>
        </p:txBody>
      </p:sp>
    </p:spTree>
    <p:extLst>
      <p:ext uri="{BB962C8B-B14F-4D97-AF65-F5344CB8AC3E}">
        <p14:creationId xmlns:p14="http://schemas.microsoft.com/office/powerpoint/2010/main" val="21728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Text Box Al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684844-6544-AC44-B6C6-F8872A6C318B}"/>
              </a:ext>
            </a:extLst>
          </p:cNvPr>
          <p:cNvSpPr/>
          <p:nvPr userDrawn="1"/>
        </p:nvSpPr>
        <p:spPr>
          <a:xfrm>
            <a:off x="0" y="0"/>
            <a:ext cx="11828463" cy="6308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solidFill>
                  <a:schemeClr val="tx2">
                    <a:lumMod val="60000"/>
                    <a:lumOff val="40000"/>
                  </a:schemeClr>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9600" cy="5228727"/>
          </a:xfrm>
          <a:prstGeom prst="rect">
            <a:avLst/>
          </a:prstGeom>
        </p:spPr>
        <p:txBody>
          <a:bodyPr rIns="180000"/>
          <a:lstStyle>
            <a:lvl1pPr>
              <a:defRPr lang="en-US" dirty="0">
                <a:solidFill>
                  <a:schemeClr val="tx1"/>
                </a:solidFill>
              </a:defRPr>
            </a:lvl1pPr>
            <a:lvl2pPr marL="645750" indent="-285750">
              <a:spcBef>
                <a:spcPts val="500"/>
              </a:spcBef>
              <a:defRPr lang="en-US" dirty="0">
                <a:solidFill>
                  <a:schemeClr val="tx1"/>
                </a:solidFill>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2">
            <a:extLst>
              <a:ext uri="{FF2B5EF4-FFF2-40B4-BE49-F238E27FC236}">
                <a16:creationId xmlns:a16="http://schemas.microsoft.com/office/drawing/2014/main" id="{6664657E-6382-4959-837D-0319356B031C}"/>
              </a:ext>
            </a:extLst>
          </p:cNvPr>
          <p:cNvSpPr>
            <a:spLocks noGrp="1"/>
          </p:cNvSpPr>
          <p:nvPr>
            <p:ph type="sldNum" sz="quarter" idx="10"/>
          </p:nvPr>
        </p:nvSpPr>
        <p:spPr>
          <a:xfrm>
            <a:off x="359999" y="6308725"/>
            <a:ext cx="125034" cy="549275"/>
          </a:xfrm>
        </p:spPr>
        <p:txBody>
          <a:bodyPr/>
          <a:lstStyle>
            <a:lvl1pPr>
              <a:defRPr>
                <a:solidFill>
                  <a:schemeClr val="tx2">
                    <a:lumMod val="60000"/>
                    <a:lumOff val="40000"/>
                    <a:alpha val="50000"/>
                  </a:schemeClr>
                </a:solidFill>
              </a:defRPr>
            </a:lvl1pPr>
          </a:lstStyle>
          <a:p>
            <a:fld id="{9A0F7689-66CB-EC4F-9B5C-9C3D3ED1F24F}" type="slidenum">
              <a:rPr lang="en-IN" smtClean="0"/>
              <a:pPr/>
              <a:t>‹#›</a:t>
            </a:fld>
            <a:endParaRPr lang="en-IN"/>
          </a:p>
        </p:txBody>
      </p:sp>
    </p:spTree>
    <p:extLst>
      <p:ext uri="{BB962C8B-B14F-4D97-AF65-F5344CB8AC3E}">
        <p14:creationId xmlns:p14="http://schemas.microsoft.com/office/powerpoint/2010/main" val="22851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Text Box Al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684844-6544-AC44-B6C6-F8872A6C318B}"/>
              </a:ext>
            </a:extLst>
          </p:cNvPr>
          <p:cNvSpPr/>
          <p:nvPr userDrawn="1"/>
        </p:nvSpPr>
        <p:spPr>
          <a:xfrm>
            <a:off x="0" y="1073150"/>
            <a:ext cx="11828463" cy="52355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solidFill>
                  <a:schemeClr val="tx2">
                    <a:lumMod val="40000"/>
                    <a:lumOff val="60000"/>
                  </a:schemeClr>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9600" cy="5228727"/>
          </a:xfrm>
          <a:prstGeom prst="rect">
            <a:avLst/>
          </a:prstGeom>
        </p:spPr>
        <p:txBody>
          <a:bodyPr tIns="180000" rIns="180000" bIns="180000"/>
          <a:lstStyle>
            <a:lvl1pPr>
              <a:defRPr lang="en-US" dirty="0">
                <a:solidFill>
                  <a:schemeClr val="tx1"/>
                </a:solidFill>
              </a:defRPr>
            </a:lvl1pPr>
            <a:lvl2pPr marL="645750" indent="-285750">
              <a:spcBef>
                <a:spcPts val="500"/>
              </a:spcBef>
              <a:defRPr lang="en-US" dirty="0">
                <a:solidFill>
                  <a:schemeClr val="tx1"/>
                </a:solidFill>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2">
            <a:extLst>
              <a:ext uri="{FF2B5EF4-FFF2-40B4-BE49-F238E27FC236}">
                <a16:creationId xmlns:a16="http://schemas.microsoft.com/office/drawing/2014/main" id="{6664657E-6382-4959-837D-0319356B031C}"/>
              </a:ext>
            </a:extLst>
          </p:cNvPr>
          <p:cNvSpPr>
            <a:spLocks noGrp="1"/>
          </p:cNvSpPr>
          <p:nvPr>
            <p:ph type="sldNum" sz="quarter" idx="10"/>
          </p:nvPr>
        </p:nvSpPr>
        <p:spPr>
          <a:xfrm>
            <a:off x="359999" y="6308725"/>
            <a:ext cx="125034" cy="549275"/>
          </a:xfrm>
        </p:spPr>
        <p:txBody>
          <a:bodyPr/>
          <a:lstStyle>
            <a:lvl1pPr>
              <a:defRPr>
                <a:solidFill>
                  <a:schemeClr val="tx2">
                    <a:lumMod val="60000"/>
                    <a:lumOff val="40000"/>
                    <a:alpha val="50000"/>
                  </a:schemeClr>
                </a:solidFill>
              </a:defRPr>
            </a:lvl1pPr>
          </a:lstStyle>
          <a:p>
            <a:fld id="{9A0F7689-66CB-EC4F-9B5C-9C3D3ED1F24F}" type="slidenum">
              <a:rPr lang="en-IN" smtClean="0"/>
              <a:pPr/>
              <a:t>‹#›</a:t>
            </a:fld>
            <a:endParaRPr lang="en-IN"/>
          </a:p>
        </p:txBody>
      </p:sp>
    </p:spTree>
    <p:extLst>
      <p:ext uri="{BB962C8B-B14F-4D97-AF65-F5344CB8AC3E}">
        <p14:creationId xmlns:p14="http://schemas.microsoft.com/office/powerpoint/2010/main" val="228536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Text Box Alt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3" y="1073149"/>
            <a:ext cx="11471619"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080000"/>
            <a:ext cx="11471619"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59999" y="1879200"/>
            <a:ext cx="11468463"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87249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Slide With Imag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376D2-6B17-843A-FEF1-D911C559B204}"/>
              </a:ext>
            </a:extLst>
          </p:cNvPr>
          <p:cNvPicPr>
            <a:picLocks noChangeAspect="1"/>
          </p:cNvPicPr>
          <p:nvPr userDrawn="1"/>
        </p:nvPicPr>
        <p:blipFill rotWithShape="1">
          <a:blip r:embed="rId2" cstate="screen">
            <a:alphaModFix/>
            <a:extLst>
              <a:ext uri="{BEBA8EAE-BF5A-486C-A8C5-ECC9F3942E4B}">
                <a14:imgProps xmlns:a14="http://schemas.microsoft.com/office/drawing/2010/main">
                  <a14:imgLayer r:embed="rId3">
                    <a14:imgEffect>
                      <a14:colorTemperature colorTemp="4311"/>
                    </a14:imgEffect>
                    <a14:imgEffect>
                      <a14:saturation sat="243000"/>
                    </a14:imgEffect>
                  </a14:imgLayer>
                </a14:imgProps>
              </a:ext>
              <a:ext uri="{28A0092B-C50C-407E-A947-70E740481C1C}">
                <a14:useLocalDpi xmlns:a14="http://schemas.microsoft.com/office/drawing/2010/main"/>
              </a:ext>
            </a:extLst>
          </a:blip>
          <a:srcRect l="20779"/>
          <a:stretch/>
        </p:blipFill>
        <p:spPr>
          <a:xfrm rot="10800000" flipH="1">
            <a:off x="0" y="0"/>
            <a:ext cx="9658661" cy="6858000"/>
          </a:xfrm>
          <a:prstGeom prst="rect">
            <a:avLst/>
          </a:prstGeom>
        </p:spPr>
      </p:pic>
      <p:pic>
        <p:nvPicPr>
          <p:cNvPr id="12" name="Graphic 11">
            <a:extLst>
              <a:ext uri="{FF2B5EF4-FFF2-40B4-BE49-F238E27FC236}">
                <a16:creationId xmlns:a16="http://schemas.microsoft.com/office/drawing/2014/main" id="{69D1E362-0DDA-7BC2-4F85-83316EA9760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384" y="4755536"/>
            <a:ext cx="2322218" cy="2322218"/>
          </a:xfrm>
          <a:prstGeom prst="rect">
            <a:avLst/>
          </a:prstGeom>
        </p:spPr>
      </p:pic>
      <p:cxnSp>
        <p:nvCxnSpPr>
          <p:cNvPr id="15" name="Straight Connector 14">
            <a:extLst>
              <a:ext uri="{FF2B5EF4-FFF2-40B4-BE49-F238E27FC236}">
                <a16:creationId xmlns:a16="http://schemas.microsoft.com/office/drawing/2014/main" id="{D534CED8-605B-ABAC-2EA4-5B7165A6F904}"/>
              </a:ext>
            </a:extLst>
          </p:cNvPr>
          <p:cNvCxnSpPr/>
          <p:nvPr userDrawn="1"/>
        </p:nvCxnSpPr>
        <p:spPr>
          <a:xfrm>
            <a:off x="2934715" y="5662048"/>
            <a:ext cx="0" cy="5091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descr="A person pointing at a screen&#10;&#10;Description automatically generated">
            <a:extLst>
              <a:ext uri="{FF2B5EF4-FFF2-40B4-BE49-F238E27FC236}">
                <a16:creationId xmlns:a16="http://schemas.microsoft.com/office/drawing/2014/main" id="{6D9AA7DC-2F85-3F59-F922-8A96898271C7}"/>
              </a:ext>
            </a:extLst>
          </p:cNvPr>
          <p:cNvPicPr>
            <a:picLocks noChangeAspect="1"/>
          </p:cNvPicPr>
          <p:nvPr userDrawn="1"/>
        </p:nvPicPr>
        <p:blipFill rotWithShape="1">
          <a:blip r:embed="rId6" cstate="screen">
            <a:alphaModFix/>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a:ext>
            </a:extLst>
          </a:blip>
          <a:srcRect/>
          <a:stretch/>
        </p:blipFill>
        <p:spPr>
          <a:xfrm>
            <a:off x="368287" y="0"/>
            <a:ext cx="11848204" cy="6858000"/>
          </a:xfrm>
          <a:prstGeom prst="rect">
            <a:avLst/>
          </a:prstGeom>
        </p:spPr>
      </p:pic>
      <p:sp>
        <p:nvSpPr>
          <p:cNvPr id="4" name="Title 1">
            <a:extLst>
              <a:ext uri="{FF2B5EF4-FFF2-40B4-BE49-F238E27FC236}">
                <a16:creationId xmlns:a16="http://schemas.microsoft.com/office/drawing/2014/main" id="{F17A32B3-B240-1637-0353-0AD9DBD9997F}"/>
              </a:ext>
            </a:extLst>
          </p:cNvPr>
          <p:cNvSpPr>
            <a:spLocks noGrp="1"/>
          </p:cNvSpPr>
          <p:nvPr userDrawn="1">
            <p:ph type="title"/>
          </p:nvPr>
        </p:nvSpPr>
        <p:spPr>
          <a:xfrm>
            <a:off x="329184" y="792268"/>
            <a:ext cx="6167870" cy="1740586"/>
          </a:xfrm>
          <a:prstGeom prst="rect">
            <a:avLst/>
          </a:prstGeom>
        </p:spPr>
        <p:txBody>
          <a:bodyPr lIns="0" anchor="ctr"/>
          <a:lstStyle>
            <a:lvl1pPr>
              <a:defRPr sz="5500" b="1" baseline="0">
                <a:solidFill>
                  <a:schemeClr val="bg1"/>
                </a:solidFill>
              </a:defRPr>
            </a:lvl1pPr>
          </a:lstStyle>
          <a:p>
            <a:r>
              <a:rPr lang="en-US"/>
              <a:t>Click to edit Master title style</a:t>
            </a:r>
          </a:p>
        </p:txBody>
      </p:sp>
      <p:grpSp>
        <p:nvGrpSpPr>
          <p:cNvPr id="10" name="Group 9">
            <a:extLst>
              <a:ext uri="{FF2B5EF4-FFF2-40B4-BE49-F238E27FC236}">
                <a16:creationId xmlns:a16="http://schemas.microsoft.com/office/drawing/2014/main" id="{8D8CC8F8-C58E-3C81-1804-D83DFCA2683C}"/>
              </a:ext>
            </a:extLst>
          </p:cNvPr>
          <p:cNvGrpSpPr/>
          <p:nvPr userDrawn="1"/>
        </p:nvGrpSpPr>
        <p:grpSpPr>
          <a:xfrm>
            <a:off x="3177814" y="5670049"/>
            <a:ext cx="2195744" cy="509196"/>
            <a:chOff x="10221765" y="6288401"/>
            <a:chExt cx="1624160" cy="376645"/>
          </a:xfrm>
        </p:grpSpPr>
        <p:sp>
          <p:nvSpPr>
            <p:cNvPr id="14" name="Graphic 6">
              <a:extLst>
                <a:ext uri="{FF2B5EF4-FFF2-40B4-BE49-F238E27FC236}">
                  <a16:creationId xmlns:a16="http://schemas.microsoft.com/office/drawing/2014/main" id="{89F7A761-91E4-57F1-4227-A61CA35C2D62}"/>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1"/>
            </a:solidFill>
            <a:ln w="3905" cap="flat">
              <a:noFill/>
              <a:prstDash val="solid"/>
              <a:miter/>
            </a:ln>
          </p:spPr>
          <p:txBody>
            <a:bodyPr rtlCol="0" anchor="ctr"/>
            <a:lstStyle/>
            <a:p>
              <a:endParaRPr lang="en-US"/>
            </a:p>
          </p:txBody>
        </p:sp>
        <p:sp>
          <p:nvSpPr>
            <p:cNvPr id="16" name="Graphic 6">
              <a:extLst>
                <a:ext uri="{FF2B5EF4-FFF2-40B4-BE49-F238E27FC236}">
                  <a16:creationId xmlns:a16="http://schemas.microsoft.com/office/drawing/2014/main" id="{DF43556C-C2F2-AF7B-719D-7AFE65BF336D}"/>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2" name="Text Placeholder 2">
            <a:extLst>
              <a:ext uri="{FF2B5EF4-FFF2-40B4-BE49-F238E27FC236}">
                <a16:creationId xmlns:a16="http://schemas.microsoft.com/office/drawing/2014/main" id="{D8CF52E7-BECD-C37C-A8E2-88A897FE3959}"/>
              </a:ext>
            </a:extLst>
          </p:cNvPr>
          <p:cNvSpPr>
            <a:spLocks noGrp="1"/>
          </p:cNvSpPr>
          <p:nvPr>
            <p:ph type="body" sz="quarter" idx="10" hasCustomPrompt="1"/>
          </p:nvPr>
        </p:nvSpPr>
        <p:spPr>
          <a:xfrm>
            <a:off x="329184" y="2821725"/>
            <a:ext cx="4429125" cy="925513"/>
          </a:xfrm>
          <a:prstGeom prst="rect">
            <a:avLst/>
          </a:prstGeom>
        </p:spPr>
        <p:txBody>
          <a:bodyPr lIns="0"/>
          <a:lstStyle>
            <a:lvl1pPr marL="0" indent="0">
              <a:buNone/>
              <a:defRPr sz="1800">
                <a:solidFill>
                  <a:schemeClr val="bg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Tree>
    <p:extLst>
      <p:ext uri="{BB962C8B-B14F-4D97-AF65-F5344CB8AC3E}">
        <p14:creationId xmlns:p14="http://schemas.microsoft.com/office/powerpoint/2010/main" val="1196349003"/>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lang="en-US"/>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292821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1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with Big title and 3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76799"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5375"/>
            <a:ext cx="37044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8" name="Text Placeholder 5">
            <a:extLst>
              <a:ext uri="{FF2B5EF4-FFF2-40B4-BE49-F238E27FC236}">
                <a16:creationId xmlns:a16="http://schemas.microsoft.com/office/drawing/2014/main" id="{E1DD0F7B-798F-C648-B9AB-98D25A307B80}"/>
              </a:ext>
            </a:extLst>
          </p:cNvPr>
          <p:cNvSpPr>
            <a:spLocks noGrp="1"/>
          </p:cNvSpPr>
          <p:nvPr>
            <p:ph type="body" sz="quarter" idx="12" hasCustomPrompt="1"/>
          </p:nvPr>
        </p:nvSpPr>
        <p:spPr>
          <a:xfrm>
            <a:off x="42480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9" name="Text Placeholder 5">
            <a:extLst>
              <a:ext uri="{FF2B5EF4-FFF2-40B4-BE49-F238E27FC236}">
                <a16:creationId xmlns:a16="http://schemas.microsoft.com/office/drawing/2014/main" id="{7A1029AF-5E97-D943-82EF-A5B9D647360C}"/>
              </a:ext>
            </a:extLst>
          </p:cNvPr>
          <p:cNvSpPr>
            <a:spLocks noGrp="1"/>
          </p:cNvSpPr>
          <p:nvPr>
            <p:ph type="body" sz="quarter" idx="13" hasCustomPrompt="1"/>
          </p:nvPr>
        </p:nvSpPr>
        <p:spPr>
          <a:xfrm>
            <a:off x="81396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4" y="5387975"/>
            <a:ext cx="3704400"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5" name="Text Placeholder 12">
            <a:extLst>
              <a:ext uri="{FF2B5EF4-FFF2-40B4-BE49-F238E27FC236}">
                <a16:creationId xmlns:a16="http://schemas.microsoft.com/office/drawing/2014/main" id="{7EF617E9-D826-4F4C-ABF6-2FF4A3A25726}"/>
              </a:ext>
            </a:extLst>
          </p:cNvPr>
          <p:cNvSpPr>
            <a:spLocks noGrp="1"/>
          </p:cNvSpPr>
          <p:nvPr>
            <p:ph type="body" sz="quarter" idx="15" hasCustomPrompt="1"/>
          </p:nvPr>
        </p:nvSpPr>
        <p:spPr>
          <a:xfrm>
            <a:off x="42480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6" name="Text Placeholder 12">
            <a:extLst>
              <a:ext uri="{FF2B5EF4-FFF2-40B4-BE49-F238E27FC236}">
                <a16:creationId xmlns:a16="http://schemas.microsoft.com/office/drawing/2014/main" id="{AD39C6F7-AEAA-DA44-BD02-1F651EA75C52}"/>
              </a:ext>
            </a:extLst>
          </p:cNvPr>
          <p:cNvSpPr>
            <a:spLocks noGrp="1"/>
          </p:cNvSpPr>
          <p:nvPr>
            <p:ph type="body" sz="quarter" idx="16" hasCustomPrompt="1"/>
          </p:nvPr>
        </p:nvSpPr>
        <p:spPr>
          <a:xfrm>
            <a:off x="81396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4" name="Slide Number Placeholder 3">
            <a:extLst>
              <a:ext uri="{FF2B5EF4-FFF2-40B4-BE49-F238E27FC236}">
                <a16:creationId xmlns:a16="http://schemas.microsoft.com/office/drawing/2014/main" id="{B95F87B3-1C43-9B4B-ACF3-4BE3E610BD8C}"/>
              </a:ext>
            </a:extLst>
          </p:cNvPr>
          <p:cNvSpPr>
            <a:spLocks noGrp="1"/>
          </p:cNvSpPr>
          <p:nvPr>
            <p:ph type="sldNum" sz="quarter" idx="17"/>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4109996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with Big Title and 4 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5C3F1A-D19C-A84A-BB8E-97A3AFAA4616}"/>
              </a:ext>
            </a:extLst>
          </p:cNvPr>
          <p:cNvSpPr/>
          <p:nvPr userDrawn="1"/>
        </p:nvSpPr>
        <p:spPr>
          <a:xfrm>
            <a:off x="0" y="5476240"/>
            <a:ext cx="12204700" cy="138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68463"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5"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1" name="Text Placeholder 5">
            <a:extLst>
              <a:ext uri="{FF2B5EF4-FFF2-40B4-BE49-F238E27FC236}">
                <a16:creationId xmlns:a16="http://schemas.microsoft.com/office/drawing/2014/main" id="{5ECC2C54-9DF0-1E4A-AC57-F8DDCA828C7A}"/>
              </a:ext>
            </a:extLst>
          </p:cNvPr>
          <p:cNvSpPr>
            <a:spLocks noGrp="1"/>
          </p:cNvSpPr>
          <p:nvPr>
            <p:ph type="body" sz="quarter" idx="15" hasCustomPrompt="1"/>
          </p:nvPr>
        </p:nvSpPr>
        <p:spPr>
          <a:xfrm>
            <a:off x="32256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2" name="Text Placeholder 12">
            <a:extLst>
              <a:ext uri="{FF2B5EF4-FFF2-40B4-BE49-F238E27FC236}">
                <a16:creationId xmlns:a16="http://schemas.microsoft.com/office/drawing/2014/main" id="{9A9FBB97-8C0A-E146-AFE3-5FD58BC02815}"/>
              </a:ext>
            </a:extLst>
          </p:cNvPr>
          <p:cNvSpPr>
            <a:spLocks noGrp="1"/>
          </p:cNvSpPr>
          <p:nvPr>
            <p:ph type="body" sz="quarter" idx="16" hasCustomPrompt="1"/>
          </p:nvPr>
        </p:nvSpPr>
        <p:spPr>
          <a:xfrm>
            <a:off x="32256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4" name="Text Placeholder 5">
            <a:extLst>
              <a:ext uri="{FF2B5EF4-FFF2-40B4-BE49-F238E27FC236}">
                <a16:creationId xmlns:a16="http://schemas.microsoft.com/office/drawing/2014/main" id="{8B60FC42-FFE8-1A4A-8B75-2FBB71B31847}"/>
              </a:ext>
            </a:extLst>
          </p:cNvPr>
          <p:cNvSpPr>
            <a:spLocks noGrp="1"/>
          </p:cNvSpPr>
          <p:nvPr>
            <p:ph type="body" sz="quarter" idx="17" hasCustomPrompt="1"/>
          </p:nvPr>
        </p:nvSpPr>
        <p:spPr>
          <a:xfrm>
            <a:off x="60960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7" name="Text Placeholder 12">
            <a:extLst>
              <a:ext uri="{FF2B5EF4-FFF2-40B4-BE49-F238E27FC236}">
                <a16:creationId xmlns:a16="http://schemas.microsoft.com/office/drawing/2014/main" id="{3D277FE7-06BD-784B-A695-6E97022EE6CA}"/>
              </a:ext>
            </a:extLst>
          </p:cNvPr>
          <p:cNvSpPr>
            <a:spLocks noGrp="1"/>
          </p:cNvSpPr>
          <p:nvPr>
            <p:ph type="body" sz="quarter" idx="18" hasCustomPrompt="1"/>
          </p:nvPr>
        </p:nvSpPr>
        <p:spPr>
          <a:xfrm>
            <a:off x="60960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8" name="Text Placeholder 5">
            <a:extLst>
              <a:ext uri="{FF2B5EF4-FFF2-40B4-BE49-F238E27FC236}">
                <a16:creationId xmlns:a16="http://schemas.microsoft.com/office/drawing/2014/main" id="{D52BD68D-6847-3441-862C-A2206D463395}"/>
              </a:ext>
            </a:extLst>
          </p:cNvPr>
          <p:cNvSpPr>
            <a:spLocks noGrp="1"/>
          </p:cNvSpPr>
          <p:nvPr>
            <p:ph type="body" sz="quarter" idx="19" hasCustomPrompt="1"/>
          </p:nvPr>
        </p:nvSpPr>
        <p:spPr>
          <a:xfrm>
            <a:off x="89640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9" name="Text Placeholder 12">
            <a:extLst>
              <a:ext uri="{FF2B5EF4-FFF2-40B4-BE49-F238E27FC236}">
                <a16:creationId xmlns:a16="http://schemas.microsoft.com/office/drawing/2014/main" id="{33462742-93D6-2C42-BDBB-A7F29B59C98A}"/>
              </a:ext>
            </a:extLst>
          </p:cNvPr>
          <p:cNvSpPr>
            <a:spLocks noGrp="1"/>
          </p:cNvSpPr>
          <p:nvPr>
            <p:ph type="body" sz="quarter" idx="20" hasCustomPrompt="1"/>
          </p:nvPr>
        </p:nvSpPr>
        <p:spPr>
          <a:xfrm>
            <a:off x="89640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Tree>
    <p:extLst>
      <p:ext uri="{BB962C8B-B14F-4D97-AF65-F5344CB8AC3E}">
        <p14:creationId xmlns:p14="http://schemas.microsoft.com/office/powerpoint/2010/main" val="603040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Photo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0"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0" y="1134443"/>
            <a:ext cx="6084888" cy="4476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312"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rgbClr val="79787F"/>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0"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tx1"/>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352425"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0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Photo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9193306"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6107112" y="1134443"/>
            <a:ext cx="6084888" cy="4476648"/>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100800"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chemeClr val="bg2"/>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6107112"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bg2"/>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6459537"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1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5648400" cy="523557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6405" y="1073150"/>
            <a:ext cx="56484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112125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252799"/>
            <a:ext cx="5648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5600" y="1252800"/>
            <a:ext cx="56484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6" name="Straight Connector 5">
            <a:extLst>
              <a:ext uri="{FF2B5EF4-FFF2-40B4-BE49-F238E27FC236}">
                <a16:creationId xmlns:a16="http://schemas.microsoft.com/office/drawing/2014/main" id="{C6BA8A1F-48CF-9945-A70D-6B575BDFBF02}"/>
              </a:ext>
            </a:extLst>
          </p:cNvPr>
          <p:cNvCxnSpPr/>
          <p:nvPr userDrawn="1"/>
        </p:nvCxnSpPr>
        <p:spPr>
          <a:xfrm>
            <a:off x="359999" y="1072800"/>
            <a:ext cx="5634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738225-91EF-FC49-934F-C1F4FD54EC80}"/>
              </a:ext>
            </a:extLst>
          </p:cNvPr>
          <p:cNvCxnSpPr/>
          <p:nvPr userDrawn="1"/>
        </p:nvCxnSpPr>
        <p:spPr>
          <a:xfrm>
            <a:off x="6195600" y="1072800"/>
            <a:ext cx="563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3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p:nvPr>
        </p:nvSpPr>
        <p:spPr>
          <a:xfrm>
            <a:off x="359999" y="360000"/>
            <a:ext cx="11453941" cy="360000"/>
          </a:xfrm>
        </p:spPr>
        <p:txBody>
          <a:bodyPr/>
          <a:lstStyle>
            <a:lvl1pPr>
              <a:defRPr lang="en-US"/>
            </a:lvl1pPr>
          </a:lstStyle>
          <a:p>
            <a:r>
              <a:rPr lang="en-US"/>
              <a:t>Click to edit Master title style</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9998" y="1079999"/>
            <a:ext cx="3704400" cy="5228725"/>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0776" y="1079999"/>
            <a:ext cx="3704400" cy="5228725"/>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1554" y="1079999"/>
            <a:ext cx="3704400" cy="5228725"/>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AB3A5C24-8C28-5648-8B2A-CF4918741A6B}"/>
              </a:ext>
            </a:extLst>
          </p:cNvPr>
          <p:cNvSpPr>
            <a:spLocks noGrp="1"/>
          </p:cNvSpPr>
          <p:nvPr>
            <p:ph type="sldNum" sz="quarter" idx="12"/>
          </p:nvPr>
        </p:nvSpPr>
        <p:spPr/>
        <p:txBody>
          <a:bodyPr/>
          <a:lstStyle>
            <a:lvl1pPr>
              <a:defRPr lang="en-US" smtClean="0"/>
            </a:lvl1pPr>
          </a:lstStyle>
          <a:p>
            <a:fld id="{9A0F7689-66CB-EC4F-9B5C-9C3D3ED1F24F}" type="slidenum">
              <a:rPr lang="en-US" smtClean="0"/>
              <a:pPr/>
              <a:t>‹#›</a:t>
            </a:fld>
            <a:endParaRPr lang="en-US"/>
          </a:p>
        </p:txBody>
      </p:sp>
    </p:spTree>
    <p:extLst>
      <p:ext uri="{BB962C8B-B14F-4D97-AF65-F5344CB8AC3E}">
        <p14:creationId xmlns:p14="http://schemas.microsoft.com/office/powerpoint/2010/main" val="406744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370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0800" y="1252800"/>
            <a:ext cx="370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21600" y="1252800"/>
            <a:ext cx="37044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8" name="Straight Connector 7">
            <a:extLst>
              <a:ext uri="{FF2B5EF4-FFF2-40B4-BE49-F238E27FC236}">
                <a16:creationId xmlns:a16="http://schemas.microsoft.com/office/drawing/2014/main" id="{389979D2-9546-6642-AD97-2A74A163F1C1}"/>
              </a:ext>
            </a:extLst>
          </p:cNvPr>
          <p:cNvCxnSpPr>
            <a:cxnSpLocks/>
          </p:cNvCxnSpPr>
          <p:nvPr userDrawn="1"/>
        </p:nvCxnSpPr>
        <p:spPr>
          <a:xfrm>
            <a:off x="360985" y="1073150"/>
            <a:ext cx="37044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974731-A111-B147-B264-C017E9221676}"/>
              </a:ext>
            </a:extLst>
          </p:cNvPr>
          <p:cNvCxnSpPr>
            <a:cxnSpLocks/>
          </p:cNvCxnSpPr>
          <p:nvPr userDrawn="1"/>
        </p:nvCxnSpPr>
        <p:spPr>
          <a:xfrm>
            <a:off x="4240800" y="1073150"/>
            <a:ext cx="37044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DB344A-EBA1-4C45-AD43-7654A2D2204E}"/>
              </a:ext>
            </a:extLst>
          </p:cNvPr>
          <p:cNvCxnSpPr>
            <a:cxnSpLocks/>
          </p:cNvCxnSpPr>
          <p:nvPr userDrawn="1"/>
        </p:nvCxnSpPr>
        <p:spPr>
          <a:xfrm>
            <a:off x="8121600" y="1073150"/>
            <a:ext cx="37044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90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4" y="2216463"/>
            <a:ext cx="6167870" cy="1740586"/>
          </a:xfrm>
          <a:prstGeom prst="rect">
            <a:avLst/>
          </a:prstGeom>
        </p:spPr>
        <p:txBody>
          <a:bodyPr lIns="0" anchor="ctr"/>
          <a:lstStyle>
            <a:lvl1pPr>
              <a:defRPr sz="5500" b="1" baseline="0">
                <a:solidFill>
                  <a:schemeClr val="tx2"/>
                </a:solidFill>
              </a:defRPr>
            </a:lvl1pPr>
          </a:lstStyle>
          <a:p>
            <a:r>
              <a:rPr lang="en-US"/>
              <a:t>Click to edit Master title style</a:t>
            </a:r>
          </a:p>
        </p:txBody>
      </p:sp>
      <p:pic>
        <p:nvPicPr>
          <p:cNvPr id="2" name="Picture 1" descr="A close up of a curtain&#10;&#10;Description automatically generated">
            <a:extLst>
              <a:ext uri="{FF2B5EF4-FFF2-40B4-BE49-F238E27FC236}">
                <a16:creationId xmlns:a16="http://schemas.microsoft.com/office/drawing/2014/main" id="{D9DA915F-59E4-CFBE-5695-828C0CDD33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1413"/>
          <a:stretch>
            <a:fillRect/>
          </a:stretch>
        </p:blipFill>
        <p:spPr>
          <a:xfrm>
            <a:off x="6566414" y="-49618"/>
            <a:ext cx="5715565" cy="6942876"/>
          </a:xfrm>
          <a:custGeom>
            <a:avLst/>
            <a:gdLst>
              <a:gd name="connsiteX0" fmla="*/ 9237787 w 9237787"/>
              <a:gd name="connsiteY0" fmla="*/ 0 h 6890744"/>
              <a:gd name="connsiteX1" fmla="*/ 9237787 w 9237787"/>
              <a:gd name="connsiteY1" fmla="*/ 6890744 h 6890744"/>
              <a:gd name="connsiteX2" fmla="*/ 0 w 9237787"/>
              <a:gd name="connsiteY2" fmla="*/ 6890744 h 6890744"/>
              <a:gd name="connsiteX3" fmla="*/ 173750 w 9237787"/>
              <a:gd name="connsiteY3" fmla="*/ 6817860 h 6890744"/>
              <a:gd name="connsiteX4" fmla="*/ 4634366 w 9237787"/>
              <a:gd name="connsiteY4" fmla="*/ 18854 h 689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787" h="6890744">
                <a:moveTo>
                  <a:pt x="9237787" y="0"/>
                </a:moveTo>
                <a:lnTo>
                  <a:pt x="9237787" y="6890744"/>
                </a:lnTo>
                <a:lnTo>
                  <a:pt x="0" y="6890744"/>
                </a:lnTo>
                <a:lnTo>
                  <a:pt x="173750" y="6817860"/>
                </a:lnTo>
                <a:cubicBezTo>
                  <a:pt x="2210047" y="5905644"/>
                  <a:pt x="4488251" y="3099377"/>
                  <a:pt x="4634366" y="18854"/>
                </a:cubicBezTo>
                <a:close/>
              </a:path>
            </a:pathLst>
          </a:custGeom>
        </p:spPr>
      </p:pic>
      <p:sp>
        <p:nvSpPr>
          <p:cNvPr id="9" name="Text Placeholder 2">
            <a:extLst>
              <a:ext uri="{FF2B5EF4-FFF2-40B4-BE49-F238E27FC236}">
                <a16:creationId xmlns:a16="http://schemas.microsoft.com/office/drawing/2014/main" id="{8FB9B902-7BBA-3E65-C9FC-F1C98FB58825}"/>
              </a:ext>
            </a:extLst>
          </p:cNvPr>
          <p:cNvSpPr>
            <a:spLocks noGrp="1"/>
          </p:cNvSpPr>
          <p:nvPr>
            <p:ph type="body" sz="quarter" idx="10" hasCustomPrompt="1"/>
          </p:nvPr>
        </p:nvSpPr>
        <p:spPr>
          <a:xfrm>
            <a:off x="329184" y="4190379"/>
            <a:ext cx="4429125" cy="925513"/>
          </a:xfrm>
          <a:prstGeom prst="rect">
            <a:avLst/>
          </a:prstGeom>
        </p:spPr>
        <p:txBody>
          <a:bodyPr lIns="0"/>
          <a:lstStyle>
            <a:lvl1pPr marL="0" indent="0">
              <a:buNone/>
              <a:defRPr sz="18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grpSp>
        <p:nvGrpSpPr>
          <p:cNvPr id="11" name="Group 10">
            <a:extLst>
              <a:ext uri="{FF2B5EF4-FFF2-40B4-BE49-F238E27FC236}">
                <a16:creationId xmlns:a16="http://schemas.microsoft.com/office/drawing/2014/main" id="{12613218-7F82-47F8-439A-B1F63ACE6A4B}"/>
              </a:ext>
            </a:extLst>
          </p:cNvPr>
          <p:cNvGrpSpPr/>
          <p:nvPr userDrawn="1"/>
        </p:nvGrpSpPr>
        <p:grpSpPr>
          <a:xfrm>
            <a:off x="353161" y="531699"/>
            <a:ext cx="5595651" cy="525921"/>
            <a:chOff x="353161" y="531699"/>
            <a:chExt cx="5595651" cy="525921"/>
          </a:xfrm>
        </p:grpSpPr>
        <p:grpSp>
          <p:nvGrpSpPr>
            <p:cNvPr id="3" name="Group 2">
              <a:extLst>
                <a:ext uri="{FF2B5EF4-FFF2-40B4-BE49-F238E27FC236}">
                  <a16:creationId xmlns:a16="http://schemas.microsoft.com/office/drawing/2014/main" id="{219ECA0C-1764-BDDF-3AFC-2AC77461A9EB}"/>
                </a:ext>
              </a:extLst>
            </p:cNvPr>
            <p:cNvGrpSpPr/>
            <p:nvPr userDrawn="1"/>
          </p:nvGrpSpPr>
          <p:grpSpPr>
            <a:xfrm>
              <a:off x="353161" y="531699"/>
              <a:ext cx="5595651" cy="525921"/>
              <a:chOff x="353161" y="531699"/>
              <a:chExt cx="5595651" cy="525921"/>
            </a:xfrm>
          </p:grpSpPr>
          <p:sp>
            <p:nvSpPr>
              <p:cNvPr id="5" name="Graphic 6">
                <a:extLst>
                  <a:ext uri="{FF2B5EF4-FFF2-40B4-BE49-F238E27FC236}">
                    <a16:creationId xmlns:a16="http://schemas.microsoft.com/office/drawing/2014/main" id="{08158F23-BAC7-889A-C720-E893FC79228A}"/>
                  </a:ext>
                </a:extLst>
              </p:cNvPr>
              <p:cNvSpPr/>
              <p:nvPr/>
            </p:nvSpPr>
            <p:spPr>
              <a:xfrm>
                <a:off x="4304869" y="659345"/>
                <a:ext cx="1643943" cy="277845"/>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w="3905" cap="flat">
                <a:noFill/>
                <a:prstDash val="solid"/>
                <a:miter/>
              </a:ln>
            </p:spPr>
            <p:txBody>
              <a:bodyPr rtlCol="0" anchor="ctr"/>
              <a:lstStyle/>
              <a:p>
                <a:endParaRPr lang="en-US">
                  <a:solidFill>
                    <a:schemeClr val="tx2"/>
                  </a:solidFill>
                </a:endParaRPr>
              </a:p>
            </p:txBody>
          </p:sp>
          <p:sp>
            <p:nvSpPr>
              <p:cNvPr id="6" name="Graphic 6">
                <a:extLst>
                  <a:ext uri="{FF2B5EF4-FFF2-40B4-BE49-F238E27FC236}">
                    <a16:creationId xmlns:a16="http://schemas.microsoft.com/office/drawing/2014/main" id="{253D3C79-1454-41A2-A449-93C21662A09C}"/>
                  </a:ext>
                </a:extLst>
              </p:cNvPr>
              <p:cNvSpPr/>
              <p:nvPr/>
            </p:nvSpPr>
            <p:spPr>
              <a:xfrm>
                <a:off x="3619503" y="532838"/>
                <a:ext cx="490859" cy="524782"/>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pic>
            <p:nvPicPr>
              <p:cNvPr id="7" name="Graphic 6">
                <a:extLst>
                  <a:ext uri="{FF2B5EF4-FFF2-40B4-BE49-F238E27FC236}">
                    <a16:creationId xmlns:a16="http://schemas.microsoft.com/office/drawing/2014/main" id="{0E216703-8542-508F-E430-1EEC6585FAB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3161" y="531699"/>
                <a:ext cx="2463567" cy="524783"/>
              </a:xfrm>
              <a:prstGeom prst="rect">
                <a:avLst/>
              </a:prstGeom>
            </p:spPr>
          </p:pic>
        </p:grpSp>
        <p:cxnSp>
          <p:nvCxnSpPr>
            <p:cNvPr id="10" name="Straight Connector 9">
              <a:extLst>
                <a:ext uri="{FF2B5EF4-FFF2-40B4-BE49-F238E27FC236}">
                  <a16:creationId xmlns:a16="http://schemas.microsoft.com/office/drawing/2014/main" id="{4A08F978-3652-B8B6-BA1E-69610AFE56E6}"/>
                </a:ext>
              </a:extLst>
            </p:cNvPr>
            <p:cNvCxnSpPr>
              <a:cxnSpLocks/>
            </p:cNvCxnSpPr>
            <p:nvPr userDrawn="1"/>
          </p:nvCxnSpPr>
          <p:spPr>
            <a:xfrm>
              <a:off x="3238214" y="596090"/>
              <a:ext cx="0" cy="39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7285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321358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14" name="Straight Connector 13">
            <a:extLst>
              <a:ext uri="{FF2B5EF4-FFF2-40B4-BE49-F238E27FC236}">
                <a16:creationId xmlns:a16="http://schemas.microsoft.com/office/drawing/2014/main" id="{E0AE41BC-A002-EF46-BADA-8851CD5BCC04}"/>
              </a:ext>
            </a:extLst>
          </p:cNvPr>
          <p:cNvCxnSpPr>
            <a:cxnSpLocks/>
          </p:cNvCxnSpPr>
          <p:nvPr userDrawn="1"/>
        </p:nvCxnSpPr>
        <p:spPr>
          <a:xfrm>
            <a:off x="360985"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95E4A1-CF6C-8549-B7F8-2F6837AA270C}"/>
              </a:ext>
            </a:extLst>
          </p:cNvPr>
          <p:cNvCxnSpPr>
            <a:cxnSpLocks/>
          </p:cNvCxnSpPr>
          <p:nvPr userDrawn="1"/>
        </p:nvCxnSpPr>
        <p:spPr>
          <a:xfrm>
            <a:off x="3271478"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D6CBF8-AB61-FF46-B3DD-477614F69FCC}"/>
              </a:ext>
            </a:extLst>
          </p:cNvPr>
          <p:cNvCxnSpPr>
            <a:cxnSpLocks/>
          </p:cNvCxnSpPr>
          <p:nvPr userDrawn="1"/>
        </p:nvCxnSpPr>
        <p:spPr>
          <a:xfrm>
            <a:off x="6181971"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884E31-3F24-3545-A4FE-8E176BBB15A0}"/>
              </a:ext>
            </a:extLst>
          </p:cNvPr>
          <p:cNvCxnSpPr>
            <a:cxnSpLocks/>
          </p:cNvCxnSpPr>
          <p:nvPr userDrawn="1"/>
        </p:nvCxnSpPr>
        <p:spPr>
          <a:xfrm>
            <a:off x="9092463"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56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2687116"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5014232"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7341348"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8" name="Text Placeholder 4">
            <a:extLst>
              <a:ext uri="{FF2B5EF4-FFF2-40B4-BE49-F238E27FC236}">
                <a16:creationId xmlns:a16="http://schemas.microsoft.com/office/drawing/2014/main" id="{25AFE1BA-B81E-F444-A7FA-24365EB85AE6}"/>
              </a:ext>
            </a:extLst>
          </p:cNvPr>
          <p:cNvSpPr>
            <a:spLocks noGrp="1"/>
          </p:cNvSpPr>
          <p:nvPr>
            <p:ph type="body" sz="quarter" idx="15" hasCustomPrompt="1"/>
          </p:nvPr>
        </p:nvSpPr>
        <p:spPr>
          <a:xfrm>
            <a:off x="9668463"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104384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2687116"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50148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73404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8" name="Text Placeholder 4">
            <a:extLst>
              <a:ext uri="{FF2B5EF4-FFF2-40B4-BE49-F238E27FC236}">
                <a16:creationId xmlns:a16="http://schemas.microsoft.com/office/drawing/2014/main" id="{25AFE1BA-B81E-F444-A7FA-24365EB85AE6}"/>
              </a:ext>
            </a:extLst>
          </p:cNvPr>
          <p:cNvSpPr>
            <a:spLocks noGrp="1"/>
          </p:cNvSpPr>
          <p:nvPr>
            <p:ph type="body" sz="quarter" idx="15" hasCustomPrompt="1"/>
          </p:nvPr>
        </p:nvSpPr>
        <p:spPr>
          <a:xfrm>
            <a:off x="96696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cxnSp>
        <p:nvCxnSpPr>
          <p:cNvPr id="9" name="Straight Connector 8">
            <a:extLst>
              <a:ext uri="{FF2B5EF4-FFF2-40B4-BE49-F238E27FC236}">
                <a16:creationId xmlns:a16="http://schemas.microsoft.com/office/drawing/2014/main" id="{66C3AACB-F597-CB4F-A8CB-F897B4B10DB6}"/>
              </a:ext>
            </a:extLst>
          </p:cNvPr>
          <p:cNvCxnSpPr>
            <a:cxnSpLocks/>
          </p:cNvCxnSpPr>
          <p:nvPr userDrawn="1"/>
        </p:nvCxnSpPr>
        <p:spPr>
          <a:xfrm>
            <a:off x="360985" y="107315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F89BAD-4602-A649-A93B-D3A91AA02FDB}"/>
              </a:ext>
            </a:extLst>
          </p:cNvPr>
          <p:cNvCxnSpPr>
            <a:cxnSpLocks/>
          </p:cNvCxnSpPr>
          <p:nvPr userDrawn="1"/>
        </p:nvCxnSpPr>
        <p:spPr>
          <a:xfrm>
            <a:off x="26856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D3B8B8-2D48-F943-9A50-1FA4561B1838}"/>
              </a:ext>
            </a:extLst>
          </p:cNvPr>
          <p:cNvCxnSpPr>
            <a:cxnSpLocks/>
          </p:cNvCxnSpPr>
          <p:nvPr userDrawn="1"/>
        </p:nvCxnSpPr>
        <p:spPr>
          <a:xfrm>
            <a:off x="50148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7B3377-E7AD-6F43-A7D4-2054B90F2D3D}"/>
              </a:ext>
            </a:extLst>
          </p:cNvPr>
          <p:cNvCxnSpPr>
            <a:cxnSpLocks/>
          </p:cNvCxnSpPr>
          <p:nvPr userDrawn="1"/>
        </p:nvCxnSpPr>
        <p:spPr>
          <a:xfrm>
            <a:off x="73404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A8AC07-0212-E547-8B1F-2B665947EA27}"/>
              </a:ext>
            </a:extLst>
          </p:cNvPr>
          <p:cNvCxnSpPr>
            <a:cxnSpLocks/>
          </p:cNvCxnSpPr>
          <p:nvPr userDrawn="1"/>
        </p:nvCxnSpPr>
        <p:spPr>
          <a:xfrm>
            <a:off x="96696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3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 Al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49"/>
            <a:ext cx="5648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48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49"/>
            <a:ext cx="5648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805F3CF0-6A33-4CB2-9AFE-29AC53AC1CC7}"/>
              </a:ext>
            </a:extLst>
          </p:cNvPr>
          <p:cNvSpPr>
            <a:spLocks noGrp="1"/>
          </p:cNvSpPr>
          <p:nvPr>
            <p:ph type="body" sz="quarter" idx="16"/>
          </p:nvPr>
        </p:nvSpPr>
        <p:spPr>
          <a:xfrm>
            <a:off x="6182360" y="1879200"/>
            <a:ext cx="5648400" cy="442952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Tree>
    <p:extLst>
      <p:ext uri="{BB962C8B-B14F-4D97-AF65-F5344CB8AC3E}">
        <p14:creationId xmlns:p14="http://schemas.microsoft.com/office/powerpoint/2010/main" val="207113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3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 Al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84E64-FC82-A048-A2E4-F1F56FE2003C}"/>
              </a:ext>
            </a:extLst>
          </p:cNvPr>
          <p:cNvSpPr/>
          <p:nvPr userDrawn="1"/>
        </p:nvSpPr>
        <p:spPr>
          <a:xfrm>
            <a:off x="352424" y="1073149"/>
            <a:ext cx="3704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E2005F79-11B2-7348-BA3A-122CB47D2648}"/>
              </a:ext>
            </a:extLst>
          </p:cNvPr>
          <p:cNvSpPr>
            <a:spLocks noGrp="1"/>
          </p:cNvSpPr>
          <p:nvPr>
            <p:ph type="title"/>
          </p:nvPr>
        </p:nvSpPr>
        <p:spPr>
          <a:xfrm>
            <a:off x="359999" y="360000"/>
            <a:ext cx="11453941" cy="360000"/>
          </a:xfrm>
        </p:spPr>
        <p:txBody>
          <a:bodyPr/>
          <a:lstStyle>
            <a:lvl1pPr>
              <a:defRPr lang="en-US"/>
            </a:lvl1pPr>
          </a:lstStyle>
          <a:p>
            <a:r>
              <a:rPr lang="en-US"/>
              <a:t>Click to edit Master title style</a:t>
            </a:r>
          </a:p>
        </p:txBody>
      </p:sp>
      <p:sp>
        <p:nvSpPr>
          <p:cNvPr id="5" name="Slide Number Placeholder 4">
            <a:extLst>
              <a:ext uri="{FF2B5EF4-FFF2-40B4-BE49-F238E27FC236}">
                <a16:creationId xmlns:a16="http://schemas.microsoft.com/office/drawing/2014/main" id="{AB3A5C24-8C28-5648-8B2A-CF4918741A6B}"/>
              </a:ext>
            </a:extLst>
          </p:cNvPr>
          <p:cNvSpPr>
            <a:spLocks noGrp="1"/>
          </p:cNvSpPr>
          <p:nvPr>
            <p:ph type="sldNum" sz="quarter" idx="12"/>
          </p:nvPr>
        </p:nvSpPr>
        <p:spPr/>
        <p:txBody>
          <a:bodyPr/>
          <a:lstStyle>
            <a:lvl1pPr>
              <a:defRPr lang="en-US" smtClean="0"/>
            </a:lvl1pPr>
          </a:lstStyle>
          <a:p>
            <a:fld id="{9A0F7689-66CB-EC4F-9B5C-9C3D3ED1F24F}" type="slidenum">
              <a:rPr lang="en-US" smtClean="0"/>
              <a:pPr/>
              <a:t>‹#›</a:t>
            </a:fld>
            <a:endParaRPr lang="en-US"/>
          </a:p>
        </p:txBody>
      </p:sp>
      <p:sp>
        <p:nvSpPr>
          <p:cNvPr id="9" name="Text Placeholder 4">
            <a:extLst>
              <a:ext uri="{FF2B5EF4-FFF2-40B4-BE49-F238E27FC236}">
                <a16:creationId xmlns:a16="http://schemas.microsoft.com/office/drawing/2014/main" id="{20FC1F70-5FFB-E84A-8B55-9115E8392DFA}"/>
              </a:ext>
            </a:extLst>
          </p:cNvPr>
          <p:cNvSpPr>
            <a:spLocks noGrp="1"/>
          </p:cNvSpPr>
          <p:nvPr>
            <p:ph type="body" sz="quarter" idx="13" hasCustomPrompt="1"/>
          </p:nvPr>
        </p:nvSpPr>
        <p:spPr>
          <a:xfrm>
            <a:off x="360000" y="1080000"/>
            <a:ext cx="3704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0" name="Text Placeholder 13">
            <a:extLst>
              <a:ext uri="{FF2B5EF4-FFF2-40B4-BE49-F238E27FC236}">
                <a16:creationId xmlns:a16="http://schemas.microsoft.com/office/drawing/2014/main" id="{B497CDEB-DD6F-3940-8DF0-9A45B1520289}"/>
              </a:ext>
            </a:extLst>
          </p:cNvPr>
          <p:cNvSpPr>
            <a:spLocks noGrp="1"/>
          </p:cNvSpPr>
          <p:nvPr>
            <p:ph type="body" sz="quarter" idx="14"/>
          </p:nvPr>
        </p:nvSpPr>
        <p:spPr>
          <a:xfrm>
            <a:off x="360000" y="1879200"/>
            <a:ext cx="3704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D2BEA8A9-5DE2-B04F-9F17-6D47E249AEDD}"/>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0097024-7887-2148-9305-1377A558772C}"/>
              </a:ext>
            </a:extLst>
          </p:cNvPr>
          <p:cNvSpPr/>
          <p:nvPr userDrawn="1"/>
        </p:nvSpPr>
        <p:spPr>
          <a:xfrm>
            <a:off x="4240800" y="1072800"/>
            <a:ext cx="3704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3" name="Text Placeholder 4">
            <a:extLst>
              <a:ext uri="{FF2B5EF4-FFF2-40B4-BE49-F238E27FC236}">
                <a16:creationId xmlns:a16="http://schemas.microsoft.com/office/drawing/2014/main" id="{BF2F6CA4-F16E-254B-AA7F-5C66337812E4}"/>
              </a:ext>
            </a:extLst>
          </p:cNvPr>
          <p:cNvSpPr>
            <a:spLocks noGrp="1"/>
          </p:cNvSpPr>
          <p:nvPr>
            <p:ph type="body" sz="quarter" idx="15" hasCustomPrompt="1"/>
          </p:nvPr>
        </p:nvSpPr>
        <p:spPr>
          <a:xfrm>
            <a:off x="4240800" y="1080000"/>
            <a:ext cx="3704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4" name="Text Placeholder 13">
            <a:extLst>
              <a:ext uri="{FF2B5EF4-FFF2-40B4-BE49-F238E27FC236}">
                <a16:creationId xmlns:a16="http://schemas.microsoft.com/office/drawing/2014/main" id="{7BDA0B85-0621-1848-B7C4-2E53B56FF1C6}"/>
              </a:ext>
            </a:extLst>
          </p:cNvPr>
          <p:cNvSpPr>
            <a:spLocks noGrp="1"/>
          </p:cNvSpPr>
          <p:nvPr>
            <p:ph type="body" sz="quarter" idx="16"/>
          </p:nvPr>
        </p:nvSpPr>
        <p:spPr>
          <a:xfrm>
            <a:off x="4240800" y="1879200"/>
            <a:ext cx="3704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178DA86B-651B-1A4B-8BF8-F8C60DA47562}"/>
              </a:ext>
            </a:extLst>
          </p:cNvPr>
          <p:cNvCxnSpPr>
            <a:cxnSpLocks/>
          </p:cNvCxnSpPr>
          <p:nvPr userDrawn="1"/>
        </p:nvCxnSpPr>
        <p:spPr>
          <a:xfrm flipV="1">
            <a:off x="4423565"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E0F0C89-1427-E345-98EE-9DEF420A0D6F}"/>
              </a:ext>
            </a:extLst>
          </p:cNvPr>
          <p:cNvSpPr/>
          <p:nvPr userDrawn="1"/>
        </p:nvSpPr>
        <p:spPr>
          <a:xfrm>
            <a:off x="8121600" y="1072800"/>
            <a:ext cx="3704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7" name="Text Placeholder 4">
            <a:extLst>
              <a:ext uri="{FF2B5EF4-FFF2-40B4-BE49-F238E27FC236}">
                <a16:creationId xmlns:a16="http://schemas.microsoft.com/office/drawing/2014/main" id="{456BEE1C-7178-D64D-824D-2169752251CA}"/>
              </a:ext>
            </a:extLst>
          </p:cNvPr>
          <p:cNvSpPr>
            <a:spLocks noGrp="1"/>
          </p:cNvSpPr>
          <p:nvPr>
            <p:ph type="body" sz="quarter" idx="17" hasCustomPrompt="1"/>
          </p:nvPr>
        </p:nvSpPr>
        <p:spPr>
          <a:xfrm>
            <a:off x="8121600" y="1080000"/>
            <a:ext cx="3704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8" name="Text Placeholder 13">
            <a:extLst>
              <a:ext uri="{FF2B5EF4-FFF2-40B4-BE49-F238E27FC236}">
                <a16:creationId xmlns:a16="http://schemas.microsoft.com/office/drawing/2014/main" id="{2B69D7EE-766E-B746-9EED-ACCA57D67905}"/>
              </a:ext>
            </a:extLst>
          </p:cNvPr>
          <p:cNvSpPr>
            <a:spLocks noGrp="1"/>
          </p:cNvSpPr>
          <p:nvPr>
            <p:ph type="body" sz="quarter" idx="18"/>
          </p:nvPr>
        </p:nvSpPr>
        <p:spPr>
          <a:xfrm>
            <a:off x="8121600" y="1879200"/>
            <a:ext cx="3704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F7E6CC09-9B83-2F41-8FC6-3D13D60BFE09}"/>
              </a:ext>
            </a:extLst>
          </p:cNvPr>
          <p:cNvCxnSpPr>
            <a:cxnSpLocks/>
          </p:cNvCxnSpPr>
          <p:nvPr userDrawn="1"/>
        </p:nvCxnSpPr>
        <p:spPr>
          <a:xfrm flipV="1">
            <a:off x="83028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Column Al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48F733-1A43-974C-9108-1290908B80AA}"/>
              </a:ext>
            </a:extLst>
          </p:cNvPr>
          <p:cNvSpPr/>
          <p:nvPr userDrawn="1"/>
        </p:nvSpPr>
        <p:spPr>
          <a:xfrm>
            <a:off x="352424" y="1073149"/>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F06BBC10-125D-6941-B34A-E59D1361AE04}"/>
              </a:ext>
            </a:extLst>
          </p:cNvPr>
          <p:cNvSpPr/>
          <p:nvPr userDrawn="1"/>
        </p:nvSpPr>
        <p:spPr>
          <a:xfrm>
            <a:off x="3272400" y="1072800"/>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0" name="Rectangle 9">
            <a:extLst>
              <a:ext uri="{FF2B5EF4-FFF2-40B4-BE49-F238E27FC236}">
                <a16:creationId xmlns:a16="http://schemas.microsoft.com/office/drawing/2014/main" id="{34F07D46-D7C4-E54D-8736-3EA4D7C06D07}"/>
              </a:ext>
            </a:extLst>
          </p:cNvPr>
          <p:cNvSpPr/>
          <p:nvPr userDrawn="1"/>
        </p:nvSpPr>
        <p:spPr>
          <a:xfrm>
            <a:off x="6181200" y="1072800"/>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4" name="Rectangle 13">
            <a:extLst>
              <a:ext uri="{FF2B5EF4-FFF2-40B4-BE49-F238E27FC236}">
                <a16:creationId xmlns:a16="http://schemas.microsoft.com/office/drawing/2014/main" id="{4C598EA8-88FE-4348-92C5-E539AB63BF4D}"/>
              </a:ext>
            </a:extLst>
          </p:cNvPr>
          <p:cNvSpPr/>
          <p:nvPr userDrawn="1"/>
        </p:nvSpPr>
        <p:spPr>
          <a:xfrm>
            <a:off x="9093600" y="1072800"/>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15" name="Text Placeholder 4">
            <a:extLst>
              <a:ext uri="{FF2B5EF4-FFF2-40B4-BE49-F238E27FC236}">
                <a16:creationId xmlns:a16="http://schemas.microsoft.com/office/drawing/2014/main" id="{6665CA6A-C9A8-7A43-9B04-3FC885B3AB65}"/>
              </a:ext>
            </a:extLst>
          </p:cNvPr>
          <p:cNvSpPr>
            <a:spLocks noGrp="1"/>
          </p:cNvSpPr>
          <p:nvPr>
            <p:ph type="body" sz="quarter" idx="13" hasCustomPrompt="1"/>
          </p:nvPr>
        </p:nvSpPr>
        <p:spPr>
          <a:xfrm>
            <a:off x="360000"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6" name="Text Placeholder 13">
            <a:extLst>
              <a:ext uri="{FF2B5EF4-FFF2-40B4-BE49-F238E27FC236}">
                <a16:creationId xmlns:a16="http://schemas.microsoft.com/office/drawing/2014/main" id="{E2B35A7A-6678-4F44-8A81-1A6E60E233F6}"/>
              </a:ext>
            </a:extLst>
          </p:cNvPr>
          <p:cNvSpPr>
            <a:spLocks noGrp="1"/>
          </p:cNvSpPr>
          <p:nvPr>
            <p:ph type="body" sz="quarter" idx="14"/>
          </p:nvPr>
        </p:nvSpPr>
        <p:spPr>
          <a:xfrm>
            <a:off x="360000"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17" name="Text Placeholder 4">
            <a:extLst>
              <a:ext uri="{FF2B5EF4-FFF2-40B4-BE49-F238E27FC236}">
                <a16:creationId xmlns:a16="http://schemas.microsoft.com/office/drawing/2014/main" id="{1B647DBC-C54A-D546-9C5D-89C69B5DF114}"/>
              </a:ext>
            </a:extLst>
          </p:cNvPr>
          <p:cNvSpPr>
            <a:spLocks noGrp="1"/>
          </p:cNvSpPr>
          <p:nvPr>
            <p:ph type="body" sz="quarter" idx="15" hasCustomPrompt="1"/>
          </p:nvPr>
        </p:nvSpPr>
        <p:spPr>
          <a:xfrm>
            <a:off x="3272400"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8" name="Text Placeholder 13">
            <a:extLst>
              <a:ext uri="{FF2B5EF4-FFF2-40B4-BE49-F238E27FC236}">
                <a16:creationId xmlns:a16="http://schemas.microsoft.com/office/drawing/2014/main" id="{0BC7DF85-EB75-0442-AAAB-F8B9153B1E9B}"/>
              </a:ext>
            </a:extLst>
          </p:cNvPr>
          <p:cNvSpPr>
            <a:spLocks noGrp="1"/>
          </p:cNvSpPr>
          <p:nvPr>
            <p:ph type="body" sz="quarter" idx="16"/>
          </p:nvPr>
        </p:nvSpPr>
        <p:spPr>
          <a:xfrm>
            <a:off x="3272400"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6BB3443B-0E39-F042-AA35-77C09CA88DE4}"/>
              </a:ext>
            </a:extLst>
          </p:cNvPr>
          <p:cNvSpPr>
            <a:spLocks noGrp="1"/>
          </p:cNvSpPr>
          <p:nvPr>
            <p:ph type="body" sz="quarter" idx="17" hasCustomPrompt="1"/>
          </p:nvPr>
        </p:nvSpPr>
        <p:spPr>
          <a:xfrm>
            <a:off x="6181855"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0" name="Text Placeholder 13">
            <a:extLst>
              <a:ext uri="{FF2B5EF4-FFF2-40B4-BE49-F238E27FC236}">
                <a16:creationId xmlns:a16="http://schemas.microsoft.com/office/drawing/2014/main" id="{33AD8619-5C85-AF4B-B87B-83B5DAFF4F36}"/>
              </a:ext>
            </a:extLst>
          </p:cNvPr>
          <p:cNvSpPr>
            <a:spLocks noGrp="1"/>
          </p:cNvSpPr>
          <p:nvPr>
            <p:ph type="body" sz="quarter" idx="18"/>
          </p:nvPr>
        </p:nvSpPr>
        <p:spPr>
          <a:xfrm>
            <a:off x="6181855"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49D554A-DA78-414C-869F-2A3DA94073AA}"/>
              </a:ext>
            </a:extLst>
          </p:cNvPr>
          <p:cNvSpPr>
            <a:spLocks noGrp="1"/>
          </p:cNvSpPr>
          <p:nvPr>
            <p:ph type="body" sz="quarter" idx="19" hasCustomPrompt="1"/>
          </p:nvPr>
        </p:nvSpPr>
        <p:spPr>
          <a:xfrm>
            <a:off x="9093600"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2" name="Text Placeholder 13">
            <a:extLst>
              <a:ext uri="{FF2B5EF4-FFF2-40B4-BE49-F238E27FC236}">
                <a16:creationId xmlns:a16="http://schemas.microsoft.com/office/drawing/2014/main" id="{8D8071FF-24CA-434D-B451-98C58171FA61}"/>
              </a:ext>
            </a:extLst>
          </p:cNvPr>
          <p:cNvSpPr>
            <a:spLocks noGrp="1"/>
          </p:cNvSpPr>
          <p:nvPr>
            <p:ph type="body" sz="quarter" idx="20"/>
          </p:nvPr>
        </p:nvSpPr>
        <p:spPr>
          <a:xfrm>
            <a:off x="9093600"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cxnSp>
        <p:nvCxnSpPr>
          <p:cNvPr id="23" name="Straight Connector 22">
            <a:extLst>
              <a:ext uri="{FF2B5EF4-FFF2-40B4-BE49-F238E27FC236}">
                <a16:creationId xmlns:a16="http://schemas.microsoft.com/office/drawing/2014/main" id="{0A3C4BF8-DEE8-0F4C-80EA-CC0890436CB4}"/>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1C77AF-7218-CB47-9A0D-87C657C9DDD3}"/>
              </a:ext>
            </a:extLst>
          </p:cNvPr>
          <p:cNvCxnSpPr>
            <a:cxnSpLocks/>
          </p:cNvCxnSpPr>
          <p:nvPr userDrawn="1"/>
        </p:nvCxnSpPr>
        <p:spPr>
          <a:xfrm flipV="1">
            <a:off x="3448632"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9DD603-0FE7-7B4E-B522-090AD1227380}"/>
              </a:ext>
            </a:extLst>
          </p:cNvPr>
          <p:cNvCxnSpPr>
            <a:cxnSpLocks/>
          </p:cNvCxnSpPr>
          <p:nvPr userDrawn="1"/>
        </p:nvCxnSpPr>
        <p:spPr>
          <a:xfrm flipV="1">
            <a:off x="6361952"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398534-1A9A-704A-AD53-63E542540AEA}"/>
              </a:ext>
            </a:extLst>
          </p:cNvPr>
          <p:cNvCxnSpPr>
            <a:cxnSpLocks/>
          </p:cNvCxnSpPr>
          <p:nvPr userDrawn="1"/>
        </p:nvCxnSpPr>
        <p:spPr>
          <a:xfrm flipV="1">
            <a:off x="9275273"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 Column Al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6EB436-50D1-9B4F-9DDD-D888FD193689}"/>
              </a:ext>
            </a:extLst>
          </p:cNvPr>
          <p:cNvSpPr/>
          <p:nvPr userDrawn="1"/>
        </p:nvSpPr>
        <p:spPr>
          <a:xfrm>
            <a:off x="352424" y="1073149"/>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0" name="Rectangle 9">
            <a:extLst>
              <a:ext uri="{FF2B5EF4-FFF2-40B4-BE49-F238E27FC236}">
                <a16:creationId xmlns:a16="http://schemas.microsoft.com/office/drawing/2014/main" id="{27582C6E-4B8F-164E-A36A-336311CC0086}"/>
              </a:ext>
            </a:extLst>
          </p:cNvPr>
          <p:cNvSpPr/>
          <p:nvPr userDrawn="1"/>
        </p:nvSpPr>
        <p:spPr>
          <a:xfrm>
            <a:off x="2685600"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4" name="Rectangle 13">
            <a:extLst>
              <a:ext uri="{FF2B5EF4-FFF2-40B4-BE49-F238E27FC236}">
                <a16:creationId xmlns:a16="http://schemas.microsoft.com/office/drawing/2014/main" id="{E0542869-BC2E-E744-B653-500CE3B4ECF9}"/>
              </a:ext>
            </a:extLst>
          </p:cNvPr>
          <p:cNvSpPr/>
          <p:nvPr userDrawn="1"/>
        </p:nvSpPr>
        <p:spPr>
          <a:xfrm>
            <a:off x="5014800"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5" name="Rectangle 14">
            <a:extLst>
              <a:ext uri="{FF2B5EF4-FFF2-40B4-BE49-F238E27FC236}">
                <a16:creationId xmlns:a16="http://schemas.microsoft.com/office/drawing/2014/main" id="{D352CFF2-49EF-F140-9D6D-D281E63ABC70}"/>
              </a:ext>
            </a:extLst>
          </p:cNvPr>
          <p:cNvSpPr/>
          <p:nvPr userDrawn="1"/>
        </p:nvSpPr>
        <p:spPr>
          <a:xfrm>
            <a:off x="7332698"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6" name="Rectangle 15">
            <a:extLst>
              <a:ext uri="{FF2B5EF4-FFF2-40B4-BE49-F238E27FC236}">
                <a16:creationId xmlns:a16="http://schemas.microsoft.com/office/drawing/2014/main" id="{FABCD7DA-DDE4-CD40-A763-E95D494C5673}"/>
              </a:ext>
            </a:extLst>
          </p:cNvPr>
          <p:cNvSpPr/>
          <p:nvPr userDrawn="1"/>
        </p:nvSpPr>
        <p:spPr>
          <a:xfrm>
            <a:off x="9669600"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17" name="Text Placeholder 4">
            <a:extLst>
              <a:ext uri="{FF2B5EF4-FFF2-40B4-BE49-F238E27FC236}">
                <a16:creationId xmlns:a16="http://schemas.microsoft.com/office/drawing/2014/main" id="{3D485B60-E31E-8549-8C23-823C764333DB}"/>
              </a:ext>
            </a:extLst>
          </p:cNvPr>
          <p:cNvSpPr>
            <a:spLocks noGrp="1"/>
          </p:cNvSpPr>
          <p:nvPr>
            <p:ph type="body" sz="quarter" idx="13" hasCustomPrompt="1"/>
          </p:nvPr>
        </p:nvSpPr>
        <p:spPr>
          <a:xfrm>
            <a:off x="3600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9" name="Text Placeholder 13">
            <a:extLst>
              <a:ext uri="{FF2B5EF4-FFF2-40B4-BE49-F238E27FC236}">
                <a16:creationId xmlns:a16="http://schemas.microsoft.com/office/drawing/2014/main" id="{49190D3A-F42A-4742-9D37-661764AC6374}"/>
              </a:ext>
            </a:extLst>
          </p:cNvPr>
          <p:cNvSpPr>
            <a:spLocks noGrp="1"/>
          </p:cNvSpPr>
          <p:nvPr>
            <p:ph type="body" sz="quarter" idx="14"/>
          </p:nvPr>
        </p:nvSpPr>
        <p:spPr>
          <a:xfrm>
            <a:off x="3600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AD9CF521-70EB-7642-A047-649A11B13CAC}"/>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54FDCA75-D20D-1E46-A1B6-BA53A152FED1}"/>
              </a:ext>
            </a:extLst>
          </p:cNvPr>
          <p:cNvSpPr>
            <a:spLocks noGrp="1"/>
          </p:cNvSpPr>
          <p:nvPr>
            <p:ph type="body" sz="quarter" idx="15" hasCustomPrompt="1"/>
          </p:nvPr>
        </p:nvSpPr>
        <p:spPr>
          <a:xfrm>
            <a:off x="26856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2" name="Text Placeholder 13">
            <a:extLst>
              <a:ext uri="{FF2B5EF4-FFF2-40B4-BE49-F238E27FC236}">
                <a16:creationId xmlns:a16="http://schemas.microsoft.com/office/drawing/2014/main" id="{89CE6264-83F1-F141-AD57-DA14F6B86DA9}"/>
              </a:ext>
            </a:extLst>
          </p:cNvPr>
          <p:cNvSpPr>
            <a:spLocks noGrp="1"/>
          </p:cNvSpPr>
          <p:nvPr>
            <p:ph type="body" sz="quarter" idx="16"/>
          </p:nvPr>
        </p:nvSpPr>
        <p:spPr>
          <a:xfrm>
            <a:off x="26856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3" name="Text Placeholder 4">
            <a:extLst>
              <a:ext uri="{FF2B5EF4-FFF2-40B4-BE49-F238E27FC236}">
                <a16:creationId xmlns:a16="http://schemas.microsoft.com/office/drawing/2014/main" id="{CD34D84D-8EC1-E044-B93E-4D3EFE90C955}"/>
              </a:ext>
            </a:extLst>
          </p:cNvPr>
          <p:cNvSpPr>
            <a:spLocks noGrp="1"/>
          </p:cNvSpPr>
          <p:nvPr>
            <p:ph type="body" sz="quarter" idx="17" hasCustomPrompt="1"/>
          </p:nvPr>
        </p:nvSpPr>
        <p:spPr>
          <a:xfrm>
            <a:off x="50148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4" name="Text Placeholder 13">
            <a:extLst>
              <a:ext uri="{FF2B5EF4-FFF2-40B4-BE49-F238E27FC236}">
                <a16:creationId xmlns:a16="http://schemas.microsoft.com/office/drawing/2014/main" id="{662690F1-B978-1D4D-9431-75266350FE90}"/>
              </a:ext>
            </a:extLst>
          </p:cNvPr>
          <p:cNvSpPr>
            <a:spLocks noGrp="1"/>
          </p:cNvSpPr>
          <p:nvPr>
            <p:ph type="body" sz="quarter" idx="18"/>
          </p:nvPr>
        </p:nvSpPr>
        <p:spPr>
          <a:xfrm>
            <a:off x="50148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5" name="Text Placeholder 4">
            <a:extLst>
              <a:ext uri="{FF2B5EF4-FFF2-40B4-BE49-F238E27FC236}">
                <a16:creationId xmlns:a16="http://schemas.microsoft.com/office/drawing/2014/main" id="{9611DE7A-7D4D-934E-B740-E59409037BF9}"/>
              </a:ext>
            </a:extLst>
          </p:cNvPr>
          <p:cNvSpPr>
            <a:spLocks noGrp="1"/>
          </p:cNvSpPr>
          <p:nvPr>
            <p:ph type="body" sz="quarter" idx="19" hasCustomPrompt="1"/>
          </p:nvPr>
        </p:nvSpPr>
        <p:spPr>
          <a:xfrm>
            <a:off x="73332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6" name="Text Placeholder 13">
            <a:extLst>
              <a:ext uri="{FF2B5EF4-FFF2-40B4-BE49-F238E27FC236}">
                <a16:creationId xmlns:a16="http://schemas.microsoft.com/office/drawing/2014/main" id="{998C6387-0920-BE46-81B9-346446E62A4A}"/>
              </a:ext>
            </a:extLst>
          </p:cNvPr>
          <p:cNvSpPr>
            <a:spLocks noGrp="1"/>
          </p:cNvSpPr>
          <p:nvPr>
            <p:ph type="body" sz="quarter" idx="20"/>
          </p:nvPr>
        </p:nvSpPr>
        <p:spPr>
          <a:xfrm>
            <a:off x="73332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7" name="Text Placeholder 4">
            <a:extLst>
              <a:ext uri="{FF2B5EF4-FFF2-40B4-BE49-F238E27FC236}">
                <a16:creationId xmlns:a16="http://schemas.microsoft.com/office/drawing/2014/main" id="{BE5581C3-0E51-1442-AF66-A0ABF11FE6F1}"/>
              </a:ext>
            </a:extLst>
          </p:cNvPr>
          <p:cNvSpPr>
            <a:spLocks noGrp="1"/>
          </p:cNvSpPr>
          <p:nvPr>
            <p:ph type="body" sz="quarter" idx="21" hasCustomPrompt="1"/>
          </p:nvPr>
        </p:nvSpPr>
        <p:spPr>
          <a:xfrm>
            <a:off x="96696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8" name="Text Placeholder 13">
            <a:extLst>
              <a:ext uri="{FF2B5EF4-FFF2-40B4-BE49-F238E27FC236}">
                <a16:creationId xmlns:a16="http://schemas.microsoft.com/office/drawing/2014/main" id="{90E4AE50-D86D-EC44-8B70-506BF78D6898}"/>
              </a:ext>
            </a:extLst>
          </p:cNvPr>
          <p:cNvSpPr>
            <a:spLocks noGrp="1"/>
          </p:cNvSpPr>
          <p:nvPr>
            <p:ph type="body" sz="quarter" idx="22"/>
          </p:nvPr>
        </p:nvSpPr>
        <p:spPr>
          <a:xfrm>
            <a:off x="96696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cxnSp>
        <p:nvCxnSpPr>
          <p:cNvPr id="30" name="Straight Connector 29">
            <a:extLst>
              <a:ext uri="{FF2B5EF4-FFF2-40B4-BE49-F238E27FC236}">
                <a16:creationId xmlns:a16="http://schemas.microsoft.com/office/drawing/2014/main" id="{676017F3-1BDC-7242-B93A-4BC8F7C38BB8}"/>
              </a:ext>
            </a:extLst>
          </p:cNvPr>
          <p:cNvCxnSpPr>
            <a:cxnSpLocks/>
          </p:cNvCxnSpPr>
          <p:nvPr userDrawn="1"/>
        </p:nvCxnSpPr>
        <p:spPr>
          <a:xfrm flipV="1">
            <a:off x="2860519"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5D91EF-81FA-3E40-90BC-89BF2BABBDF4}"/>
              </a:ext>
            </a:extLst>
          </p:cNvPr>
          <p:cNvCxnSpPr>
            <a:cxnSpLocks/>
          </p:cNvCxnSpPr>
          <p:nvPr userDrawn="1"/>
        </p:nvCxnSpPr>
        <p:spPr>
          <a:xfrm flipV="1">
            <a:off x="5203669"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2D55F-3F4C-EB4D-AD26-F372EC5FD0DA}"/>
              </a:ext>
            </a:extLst>
          </p:cNvPr>
          <p:cNvCxnSpPr>
            <a:cxnSpLocks/>
          </p:cNvCxnSpPr>
          <p:nvPr userDrawn="1"/>
        </p:nvCxnSpPr>
        <p:spPr>
          <a:xfrm flipV="1">
            <a:off x="75182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EF3DD5-3324-0846-B9D3-E020820F6416}"/>
              </a:ext>
            </a:extLst>
          </p:cNvPr>
          <p:cNvCxnSpPr>
            <a:cxnSpLocks/>
          </p:cNvCxnSpPr>
          <p:nvPr userDrawn="1"/>
        </p:nvCxnSpPr>
        <p:spPr>
          <a:xfrm flipV="1">
            <a:off x="9847106"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08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Column with 2 R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5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48400" cy="171767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5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61BF98EE-D932-1342-923A-A7CB76EED73D}"/>
              </a:ext>
            </a:extLst>
          </p:cNvPr>
          <p:cNvSpPr>
            <a:spLocks noGrp="1"/>
          </p:cNvSpPr>
          <p:nvPr>
            <p:ph type="body" sz="quarter" idx="16"/>
          </p:nvPr>
        </p:nvSpPr>
        <p:spPr>
          <a:xfrm>
            <a:off x="6182360" y="187920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
        <p:nvSpPr>
          <p:cNvPr id="19" name="Rectangle 18">
            <a:extLst>
              <a:ext uri="{FF2B5EF4-FFF2-40B4-BE49-F238E27FC236}">
                <a16:creationId xmlns:a16="http://schemas.microsoft.com/office/drawing/2014/main" id="{374E673A-F815-2842-B0C2-A7024045B334}"/>
              </a:ext>
            </a:extLst>
          </p:cNvPr>
          <p:cNvSpPr/>
          <p:nvPr userDrawn="1"/>
        </p:nvSpPr>
        <p:spPr>
          <a:xfrm>
            <a:off x="352424" y="378627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0" name="Text Placeholder 4">
            <a:extLst>
              <a:ext uri="{FF2B5EF4-FFF2-40B4-BE49-F238E27FC236}">
                <a16:creationId xmlns:a16="http://schemas.microsoft.com/office/drawing/2014/main" id="{A03A8D2E-BA10-C04F-8920-C9BB4EDA6A73}"/>
              </a:ext>
            </a:extLst>
          </p:cNvPr>
          <p:cNvSpPr>
            <a:spLocks noGrp="1"/>
          </p:cNvSpPr>
          <p:nvPr>
            <p:ph type="body" sz="quarter" idx="17" hasCustomPrompt="1"/>
          </p:nvPr>
        </p:nvSpPr>
        <p:spPr>
          <a:xfrm>
            <a:off x="360000" y="379312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21" name="Straight Connector 20">
            <a:extLst>
              <a:ext uri="{FF2B5EF4-FFF2-40B4-BE49-F238E27FC236}">
                <a16:creationId xmlns:a16="http://schemas.microsoft.com/office/drawing/2014/main" id="{76988737-2D9E-FC47-8377-E433AE6534D6}"/>
              </a:ext>
            </a:extLst>
          </p:cNvPr>
          <p:cNvCxnSpPr>
            <a:cxnSpLocks/>
          </p:cNvCxnSpPr>
          <p:nvPr userDrawn="1"/>
        </p:nvCxnSpPr>
        <p:spPr>
          <a:xfrm flipV="1">
            <a:off x="556577" y="439396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13">
            <a:extLst>
              <a:ext uri="{FF2B5EF4-FFF2-40B4-BE49-F238E27FC236}">
                <a16:creationId xmlns:a16="http://schemas.microsoft.com/office/drawing/2014/main" id="{841FBDD8-D85D-984B-882C-3B9A54F58920}"/>
              </a:ext>
            </a:extLst>
          </p:cNvPr>
          <p:cNvSpPr>
            <a:spLocks noGrp="1"/>
          </p:cNvSpPr>
          <p:nvPr>
            <p:ph type="body" sz="quarter" idx="18"/>
          </p:nvPr>
        </p:nvSpPr>
        <p:spPr>
          <a:xfrm>
            <a:off x="360000" y="4592320"/>
            <a:ext cx="564840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
        <p:nvSpPr>
          <p:cNvPr id="23" name="Rectangle 22">
            <a:extLst>
              <a:ext uri="{FF2B5EF4-FFF2-40B4-BE49-F238E27FC236}">
                <a16:creationId xmlns:a16="http://schemas.microsoft.com/office/drawing/2014/main" id="{9D10A3AD-2404-E74B-BCB3-FC9E6B9F22D8}"/>
              </a:ext>
            </a:extLst>
          </p:cNvPr>
          <p:cNvSpPr/>
          <p:nvPr userDrawn="1"/>
        </p:nvSpPr>
        <p:spPr>
          <a:xfrm>
            <a:off x="6174784" y="378627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4" name="Text Placeholder 4">
            <a:extLst>
              <a:ext uri="{FF2B5EF4-FFF2-40B4-BE49-F238E27FC236}">
                <a16:creationId xmlns:a16="http://schemas.microsoft.com/office/drawing/2014/main" id="{1EF973C2-C6DA-934B-BF19-E43FF4222F45}"/>
              </a:ext>
            </a:extLst>
          </p:cNvPr>
          <p:cNvSpPr>
            <a:spLocks noGrp="1"/>
          </p:cNvSpPr>
          <p:nvPr>
            <p:ph type="body" sz="quarter" idx="19" hasCustomPrompt="1"/>
          </p:nvPr>
        </p:nvSpPr>
        <p:spPr>
          <a:xfrm>
            <a:off x="6182360" y="379312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25" name="Straight Connector 24">
            <a:extLst>
              <a:ext uri="{FF2B5EF4-FFF2-40B4-BE49-F238E27FC236}">
                <a16:creationId xmlns:a16="http://schemas.microsoft.com/office/drawing/2014/main" id="{88915996-D79C-EB45-8ABB-452B8BFB1819}"/>
              </a:ext>
            </a:extLst>
          </p:cNvPr>
          <p:cNvCxnSpPr>
            <a:cxnSpLocks/>
          </p:cNvCxnSpPr>
          <p:nvPr userDrawn="1"/>
        </p:nvCxnSpPr>
        <p:spPr>
          <a:xfrm flipV="1">
            <a:off x="6378937" y="439396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13">
            <a:extLst>
              <a:ext uri="{FF2B5EF4-FFF2-40B4-BE49-F238E27FC236}">
                <a16:creationId xmlns:a16="http://schemas.microsoft.com/office/drawing/2014/main" id="{CCF33EFA-BFB0-764D-904D-7CE8EA4DAB9E}"/>
              </a:ext>
            </a:extLst>
          </p:cNvPr>
          <p:cNvSpPr>
            <a:spLocks noGrp="1"/>
          </p:cNvSpPr>
          <p:nvPr>
            <p:ph type="body" sz="quarter" idx="20"/>
          </p:nvPr>
        </p:nvSpPr>
        <p:spPr>
          <a:xfrm>
            <a:off x="6182360" y="459232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Tree>
    <p:extLst>
      <p:ext uri="{BB962C8B-B14F-4D97-AF65-F5344CB8AC3E}">
        <p14:creationId xmlns:p14="http://schemas.microsoft.com/office/powerpoint/2010/main" val="329791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5652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56520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5652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6175023" y="2329916"/>
            <a:ext cx="5652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6175023" y="2329915"/>
            <a:ext cx="5652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6175023" y="3833908"/>
            <a:ext cx="5652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6358623"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9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CDBB51-31F4-3083-0229-808DE7327B2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69" t="1085" r="3197" b="7082"/>
          <a:stretch/>
        </p:blipFill>
        <p:spPr>
          <a:xfrm>
            <a:off x="-1" y="1"/>
            <a:ext cx="12192001" cy="6858000"/>
          </a:xfrm>
          <a:prstGeom prst="rect">
            <a:avLst/>
          </a:prstGeom>
        </p:spPr>
      </p:pic>
      <p:sp>
        <p:nvSpPr>
          <p:cNvPr id="9" name="Slide Number Placeholder 8">
            <a:extLst>
              <a:ext uri="{FF2B5EF4-FFF2-40B4-BE49-F238E27FC236}">
                <a16:creationId xmlns:a16="http://schemas.microsoft.com/office/drawing/2014/main" id="{04FBD3B5-07E8-4157-D7D1-E2727572F2AF}"/>
              </a:ext>
            </a:extLst>
          </p:cNvPr>
          <p:cNvSpPr>
            <a:spLocks noGrp="1"/>
          </p:cNvSpPr>
          <p:nvPr>
            <p:ph type="sldNum" sz="quarter" idx="12"/>
          </p:nvPr>
        </p:nvSpPr>
        <p:spPr>
          <a:xfrm>
            <a:off x="350139" y="6294924"/>
            <a:ext cx="322709" cy="365125"/>
          </a:xfrm>
          <a:prstGeom prst="rect">
            <a:avLst/>
          </a:prstGeom>
        </p:spPr>
        <p:txBody>
          <a:bodyPr lIns="0" anchor="ctr"/>
          <a:lstStyle>
            <a:lvl1pPr algn="l">
              <a:defRPr sz="1000" b="1" i="0">
                <a:solidFill>
                  <a:srgbClr val="FD5F07"/>
                </a:solidFill>
                <a:latin typeface="Arial" panose="020B0604020202020204" pitchFamily="34" charset="0"/>
                <a:cs typeface="Arial" panose="020B0604020202020204" pitchFamily="34" charset="0"/>
              </a:defRPr>
            </a:lvl1pPr>
          </a:lstStyle>
          <a:p>
            <a:fld id="{615DA369-E072-3349-8748-FDB0B456E16C}" type="slidenum">
              <a:rPr lang="en-US" smtClean="0"/>
              <a:pPr/>
              <a:t>‹#›</a:t>
            </a:fld>
            <a:endParaRPr lang="en-US"/>
          </a:p>
        </p:txBody>
      </p:sp>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3" y="2470467"/>
            <a:ext cx="6494697" cy="534527"/>
          </a:xfrm>
          <a:prstGeom prst="rect">
            <a:avLst/>
          </a:prstGeom>
        </p:spPr>
        <p:txBody>
          <a:bodyPr lIns="0" anchor="b"/>
          <a:lstStyle>
            <a:lvl1pPr>
              <a:defRPr sz="3600" b="1">
                <a:solidFill>
                  <a:schemeClr val="bg1"/>
                </a:solidFill>
              </a:defRPr>
            </a:lvl1pPr>
          </a:lstStyle>
          <a:p>
            <a:r>
              <a:rPr lang="en-US"/>
              <a:t>Click to edit Master title style</a:t>
            </a:r>
          </a:p>
        </p:txBody>
      </p:sp>
      <p:grpSp>
        <p:nvGrpSpPr>
          <p:cNvPr id="8" name="Group 7">
            <a:extLst>
              <a:ext uri="{FF2B5EF4-FFF2-40B4-BE49-F238E27FC236}">
                <a16:creationId xmlns:a16="http://schemas.microsoft.com/office/drawing/2014/main" id="{F6EA251E-F92D-8A49-A883-29C0918A769E}"/>
              </a:ext>
            </a:extLst>
          </p:cNvPr>
          <p:cNvGrpSpPr/>
          <p:nvPr userDrawn="1"/>
        </p:nvGrpSpPr>
        <p:grpSpPr>
          <a:xfrm>
            <a:off x="10221765" y="6288401"/>
            <a:ext cx="1624160" cy="376645"/>
            <a:chOff x="10221765" y="6288401"/>
            <a:chExt cx="1624160" cy="376645"/>
          </a:xfrm>
        </p:grpSpPr>
        <p:sp>
          <p:nvSpPr>
            <p:cNvPr id="10" name="Graphic 6">
              <a:extLst>
                <a:ext uri="{FF2B5EF4-FFF2-40B4-BE49-F238E27FC236}">
                  <a16:creationId xmlns:a16="http://schemas.microsoft.com/office/drawing/2014/main" id="{2CD71042-24BA-5A35-FA61-B3D7A0CDB821}"/>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1"/>
            </a:solidFill>
            <a:ln w="3905" cap="flat">
              <a:noFill/>
              <a:prstDash val="solid"/>
              <a:miter/>
            </a:ln>
          </p:spPr>
          <p:txBody>
            <a:bodyPr rtlCol="0" anchor="ctr"/>
            <a:lstStyle/>
            <a:p>
              <a:endParaRPr lang="en-US"/>
            </a:p>
          </p:txBody>
        </p:sp>
        <p:sp>
          <p:nvSpPr>
            <p:cNvPr id="11" name="Graphic 6">
              <a:extLst>
                <a:ext uri="{FF2B5EF4-FFF2-40B4-BE49-F238E27FC236}">
                  <a16:creationId xmlns:a16="http://schemas.microsoft.com/office/drawing/2014/main" id="{D5965C2A-E89E-5AC4-538C-5F07B32AF387}"/>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6" name="Text Placeholder 2">
            <a:extLst>
              <a:ext uri="{FF2B5EF4-FFF2-40B4-BE49-F238E27FC236}">
                <a16:creationId xmlns:a16="http://schemas.microsoft.com/office/drawing/2014/main" id="{4BB426DD-CA95-02F7-7FF8-1EFDD9BC1D01}"/>
              </a:ext>
            </a:extLst>
          </p:cNvPr>
          <p:cNvSpPr>
            <a:spLocks noGrp="1"/>
          </p:cNvSpPr>
          <p:nvPr>
            <p:ph type="body" sz="quarter" idx="10" hasCustomPrompt="1"/>
          </p:nvPr>
        </p:nvSpPr>
        <p:spPr>
          <a:xfrm>
            <a:off x="329184" y="3324225"/>
            <a:ext cx="4429125" cy="925513"/>
          </a:xfrm>
          <a:prstGeom prst="rect">
            <a:avLst/>
          </a:prstGeom>
        </p:spPr>
        <p:txBody>
          <a:bodyPr lIns="0"/>
          <a:lstStyle>
            <a:lvl1pPr marL="0" indent="0">
              <a:buNone/>
              <a:defRPr sz="1800">
                <a:solidFill>
                  <a:schemeClr val="bg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2" name="Rectangle 1">
            <a:extLst>
              <a:ext uri="{FF2B5EF4-FFF2-40B4-BE49-F238E27FC236}">
                <a16:creationId xmlns:a16="http://schemas.microsoft.com/office/drawing/2014/main" id="{1135E1B8-575D-1EF5-803F-66895E2CC56D}"/>
              </a:ext>
            </a:extLst>
          </p:cNvPr>
          <p:cNvSpPr/>
          <p:nvPr userDrawn="1"/>
        </p:nvSpPr>
        <p:spPr>
          <a:xfrm>
            <a:off x="671959" y="6202085"/>
            <a:ext cx="2406521" cy="549275"/>
          </a:xfrm>
          <a:prstGeom prst="rect">
            <a:avLst/>
          </a:prstGeom>
        </p:spPr>
        <p:txBody>
          <a:bodyPr wrap="none" lIns="0" tIns="0" rIns="0" bIns="0" anchor="ctr">
            <a:noAutofit/>
          </a:bodyPr>
          <a:lstStyle/>
          <a:p>
            <a:pPr lvl="0"/>
            <a:r>
              <a:rPr lang="en-US" sz="1000">
                <a:solidFill>
                  <a:schemeClr val="bg1"/>
                </a:solidFill>
              </a:rPr>
              <a:t>Confidential © 2025 Persistent Systems</a:t>
            </a:r>
          </a:p>
        </p:txBody>
      </p:sp>
    </p:spTree>
    <p:extLst>
      <p:ext uri="{BB962C8B-B14F-4D97-AF65-F5344CB8AC3E}">
        <p14:creationId xmlns:p14="http://schemas.microsoft.com/office/powerpoint/2010/main" val="34395404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37044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4248000"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18" name="Rectangle 17">
            <a:extLst>
              <a:ext uri="{FF2B5EF4-FFF2-40B4-BE49-F238E27FC236}">
                <a16:creationId xmlns:a16="http://schemas.microsoft.com/office/drawing/2014/main" id="{C1820B62-5694-EF46-9BF8-0D16EC29D68F}"/>
              </a:ext>
            </a:extLst>
          </p:cNvPr>
          <p:cNvSpPr/>
          <p:nvPr userDrawn="1"/>
        </p:nvSpPr>
        <p:spPr>
          <a:xfrm>
            <a:off x="8128311"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4248000" y="2329915"/>
            <a:ext cx="37044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4248000"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6" name="Text Placeholder 19">
            <a:extLst>
              <a:ext uri="{FF2B5EF4-FFF2-40B4-BE49-F238E27FC236}">
                <a16:creationId xmlns:a16="http://schemas.microsoft.com/office/drawing/2014/main" id="{EFEE8549-D1AA-F34F-953A-BE99FC5BEB55}"/>
              </a:ext>
            </a:extLst>
          </p:cNvPr>
          <p:cNvSpPr>
            <a:spLocks noGrp="1"/>
          </p:cNvSpPr>
          <p:nvPr>
            <p:ph type="body" sz="quarter" idx="19" hasCustomPrompt="1"/>
          </p:nvPr>
        </p:nvSpPr>
        <p:spPr>
          <a:xfrm>
            <a:off x="8128311" y="2329915"/>
            <a:ext cx="37044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7" name="Text Placeholder 19">
            <a:extLst>
              <a:ext uri="{FF2B5EF4-FFF2-40B4-BE49-F238E27FC236}">
                <a16:creationId xmlns:a16="http://schemas.microsoft.com/office/drawing/2014/main" id="{74FF8C75-938B-614C-91BC-F3ABB44F3D58}"/>
              </a:ext>
            </a:extLst>
          </p:cNvPr>
          <p:cNvSpPr>
            <a:spLocks noGrp="1"/>
          </p:cNvSpPr>
          <p:nvPr>
            <p:ph type="body" sz="quarter" idx="20" hasCustomPrompt="1"/>
          </p:nvPr>
        </p:nvSpPr>
        <p:spPr>
          <a:xfrm>
            <a:off x="8128311"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44316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13" name="Picture Placeholder 9">
            <a:extLst>
              <a:ext uri="{FF2B5EF4-FFF2-40B4-BE49-F238E27FC236}">
                <a16:creationId xmlns:a16="http://schemas.microsoft.com/office/drawing/2014/main" id="{3BBB1B4B-73FC-A24F-86C0-E235BA430CAB}"/>
              </a:ext>
            </a:extLst>
          </p:cNvPr>
          <p:cNvSpPr>
            <a:spLocks noGrp="1"/>
          </p:cNvSpPr>
          <p:nvPr>
            <p:ph type="pic" sz="quarter" idx="14" hasCustomPrompt="1"/>
          </p:nvPr>
        </p:nvSpPr>
        <p:spPr>
          <a:xfrm>
            <a:off x="8308311"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026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27360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3272400" y="2329200"/>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18" name="Rectangle 17">
            <a:extLst>
              <a:ext uri="{FF2B5EF4-FFF2-40B4-BE49-F238E27FC236}">
                <a16:creationId xmlns:a16="http://schemas.microsoft.com/office/drawing/2014/main" id="{C1820B62-5694-EF46-9BF8-0D16EC29D68F}"/>
              </a:ext>
            </a:extLst>
          </p:cNvPr>
          <p:cNvSpPr/>
          <p:nvPr userDrawn="1"/>
        </p:nvSpPr>
        <p:spPr>
          <a:xfrm>
            <a:off x="6181200" y="2329200"/>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3272400" y="2329915"/>
            <a:ext cx="2736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3272400" y="3833908"/>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6" name="Text Placeholder 19">
            <a:extLst>
              <a:ext uri="{FF2B5EF4-FFF2-40B4-BE49-F238E27FC236}">
                <a16:creationId xmlns:a16="http://schemas.microsoft.com/office/drawing/2014/main" id="{EFEE8549-D1AA-F34F-953A-BE99FC5BEB55}"/>
              </a:ext>
            </a:extLst>
          </p:cNvPr>
          <p:cNvSpPr>
            <a:spLocks noGrp="1"/>
          </p:cNvSpPr>
          <p:nvPr>
            <p:ph type="body" sz="quarter" idx="19" hasCustomPrompt="1"/>
          </p:nvPr>
        </p:nvSpPr>
        <p:spPr>
          <a:xfrm>
            <a:off x="6181200" y="2329200"/>
            <a:ext cx="2736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7" name="Text Placeholder 19">
            <a:extLst>
              <a:ext uri="{FF2B5EF4-FFF2-40B4-BE49-F238E27FC236}">
                <a16:creationId xmlns:a16="http://schemas.microsoft.com/office/drawing/2014/main" id="{74FF8C75-938B-614C-91BC-F3ABB44F3D58}"/>
              </a:ext>
            </a:extLst>
          </p:cNvPr>
          <p:cNvSpPr>
            <a:spLocks noGrp="1"/>
          </p:cNvSpPr>
          <p:nvPr>
            <p:ph type="body" sz="quarter" idx="20" hasCustomPrompt="1"/>
          </p:nvPr>
        </p:nvSpPr>
        <p:spPr>
          <a:xfrm>
            <a:off x="6181200" y="3834000"/>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3448175"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13" name="Picture Placeholder 9">
            <a:extLst>
              <a:ext uri="{FF2B5EF4-FFF2-40B4-BE49-F238E27FC236}">
                <a16:creationId xmlns:a16="http://schemas.microsoft.com/office/drawing/2014/main" id="{3BBB1B4B-73FC-A24F-86C0-E235BA430CAB}"/>
              </a:ext>
            </a:extLst>
          </p:cNvPr>
          <p:cNvSpPr>
            <a:spLocks noGrp="1"/>
          </p:cNvSpPr>
          <p:nvPr>
            <p:ph type="pic" sz="quarter" idx="14" hasCustomPrompt="1"/>
          </p:nvPr>
        </p:nvSpPr>
        <p:spPr>
          <a:xfrm>
            <a:off x="6363075"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US"/>
              <a:t>Click to edit Master title style</a:t>
            </a:r>
          </a:p>
        </p:txBody>
      </p:sp>
      <p:sp>
        <p:nvSpPr>
          <p:cNvPr id="19" name="Rectangle 18">
            <a:extLst>
              <a:ext uri="{FF2B5EF4-FFF2-40B4-BE49-F238E27FC236}">
                <a16:creationId xmlns:a16="http://schemas.microsoft.com/office/drawing/2014/main" id="{6C84426A-FACB-3D4B-B562-771BE46D88CB}"/>
              </a:ext>
            </a:extLst>
          </p:cNvPr>
          <p:cNvSpPr/>
          <p:nvPr userDrawn="1"/>
        </p:nvSpPr>
        <p:spPr>
          <a:xfrm>
            <a:off x="9093600" y="2329200"/>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21" name="Text Placeholder 19">
            <a:extLst>
              <a:ext uri="{FF2B5EF4-FFF2-40B4-BE49-F238E27FC236}">
                <a16:creationId xmlns:a16="http://schemas.microsoft.com/office/drawing/2014/main" id="{43185E66-2FFA-8346-A8C4-4ADF2D017528}"/>
              </a:ext>
            </a:extLst>
          </p:cNvPr>
          <p:cNvSpPr>
            <a:spLocks noGrp="1"/>
          </p:cNvSpPr>
          <p:nvPr>
            <p:ph type="body" sz="quarter" idx="21" hasCustomPrompt="1"/>
          </p:nvPr>
        </p:nvSpPr>
        <p:spPr>
          <a:xfrm>
            <a:off x="9093600" y="2329200"/>
            <a:ext cx="2736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5" name="Text Placeholder 19">
            <a:extLst>
              <a:ext uri="{FF2B5EF4-FFF2-40B4-BE49-F238E27FC236}">
                <a16:creationId xmlns:a16="http://schemas.microsoft.com/office/drawing/2014/main" id="{D29054A2-EB84-604A-95F2-45E13DBC11F4}"/>
              </a:ext>
            </a:extLst>
          </p:cNvPr>
          <p:cNvSpPr>
            <a:spLocks noGrp="1"/>
          </p:cNvSpPr>
          <p:nvPr>
            <p:ph type="body" sz="quarter" idx="22" hasCustomPrompt="1"/>
          </p:nvPr>
        </p:nvSpPr>
        <p:spPr>
          <a:xfrm>
            <a:off x="9093600" y="3833908"/>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8" name="Picture Placeholder 9">
            <a:extLst>
              <a:ext uri="{FF2B5EF4-FFF2-40B4-BE49-F238E27FC236}">
                <a16:creationId xmlns:a16="http://schemas.microsoft.com/office/drawing/2014/main" id="{F4B3446D-7670-DA41-A04C-6FCCEC658CAD}"/>
              </a:ext>
            </a:extLst>
          </p:cNvPr>
          <p:cNvSpPr>
            <a:spLocks noGrp="1"/>
          </p:cNvSpPr>
          <p:nvPr>
            <p:ph type="pic" sz="quarter" idx="23" hasCustomPrompt="1"/>
          </p:nvPr>
        </p:nvSpPr>
        <p:spPr>
          <a:xfrm>
            <a:off x="9277726" y="2574000"/>
            <a:ext cx="594000" cy="594000"/>
          </a:xfrm>
        </p:spPr>
        <p:txBody>
          <a:bodyPr>
            <a:noAutofit/>
          </a:bodyPr>
          <a:lstStyle>
            <a:lvl1pPr marL="0" indent="0">
              <a:buNone/>
              <a:defRPr>
                <a:solidFill>
                  <a:schemeClr val="tx1"/>
                </a:solidFill>
              </a:defRPr>
            </a:lvl1pPr>
          </a:lstStyle>
          <a:p>
            <a:r>
              <a:rPr lang="en-US"/>
              <a:t>Icon</a:t>
            </a:r>
            <a:endParaRPr lang="ar-SA"/>
          </a:p>
        </p:txBody>
      </p:sp>
    </p:spTree>
    <p:extLst>
      <p:ext uri="{BB962C8B-B14F-4D97-AF65-F5344CB8AC3E}">
        <p14:creationId xmlns:p14="http://schemas.microsoft.com/office/powerpoint/2010/main" val="292678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2162">
          <p15:clr>
            <a:srgbClr val="FBAE40"/>
          </p15:clr>
        </p15:guide>
        <p15:guide id="3" pos="3999">
          <p15:clr>
            <a:srgbClr val="FBAE40"/>
          </p15:clr>
        </p15:guide>
        <p15:guide id="4" pos="5836">
          <p15:clr>
            <a:srgbClr val="FBAE40"/>
          </p15:clr>
        </p15:guide>
        <p15:guide id="5" pos="32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US"/>
              <a:t>Click to edit Master title style</a:t>
            </a:r>
          </a:p>
        </p:txBody>
      </p:sp>
      <p:sp>
        <p:nvSpPr>
          <p:cNvPr id="29" name="Rectangle 28">
            <a:extLst>
              <a:ext uri="{FF2B5EF4-FFF2-40B4-BE49-F238E27FC236}">
                <a16:creationId xmlns:a16="http://schemas.microsoft.com/office/drawing/2014/main" id="{EF905978-E649-3149-A424-54C3C61B90AF}"/>
              </a:ext>
            </a:extLst>
          </p:cNvPr>
          <p:cNvSpPr/>
          <p:nvPr userDrawn="1"/>
        </p:nvSpPr>
        <p:spPr>
          <a:xfrm>
            <a:off x="26856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30" name="Text Placeholder 19">
            <a:extLst>
              <a:ext uri="{FF2B5EF4-FFF2-40B4-BE49-F238E27FC236}">
                <a16:creationId xmlns:a16="http://schemas.microsoft.com/office/drawing/2014/main" id="{42911327-DA18-F34C-AD32-F1E1E917A99F}"/>
              </a:ext>
            </a:extLst>
          </p:cNvPr>
          <p:cNvSpPr>
            <a:spLocks noGrp="1"/>
          </p:cNvSpPr>
          <p:nvPr>
            <p:ph type="body" sz="quarter" idx="17" hasCustomPrompt="1"/>
          </p:nvPr>
        </p:nvSpPr>
        <p:spPr>
          <a:xfrm>
            <a:off x="2685600" y="2329200"/>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31" name="Text Placeholder 19">
            <a:extLst>
              <a:ext uri="{FF2B5EF4-FFF2-40B4-BE49-F238E27FC236}">
                <a16:creationId xmlns:a16="http://schemas.microsoft.com/office/drawing/2014/main" id="{EC764D4C-D0F9-BA41-BA82-EFDAFF727B5F}"/>
              </a:ext>
            </a:extLst>
          </p:cNvPr>
          <p:cNvSpPr>
            <a:spLocks noGrp="1"/>
          </p:cNvSpPr>
          <p:nvPr>
            <p:ph type="body" sz="quarter" idx="18" hasCustomPrompt="1"/>
          </p:nvPr>
        </p:nvSpPr>
        <p:spPr>
          <a:xfrm>
            <a:off x="2685600" y="3834000"/>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32" name="Picture Placeholder 9">
            <a:extLst>
              <a:ext uri="{FF2B5EF4-FFF2-40B4-BE49-F238E27FC236}">
                <a16:creationId xmlns:a16="http://schemas.microsoft.com/office/drawing/2014/main" id="{064C5D1D-F67B-7F48-82F4-84531CC6AB34}"/>
              </a:ext>
            </a:extLst>
          </p:cNvPr>
          <p:cNvSpPr>
            <a:spLocks noGrp="1"/>
          </p:cNvSpPr>
          <p:nvPr>
            <p:ph type="pic" sz="quarter" idx="19" hasCustomPrompt="1"/>
          </p:nvPr>
        </p:nvSpPr>
        <p:spPr>
          <a:xfrm>
            <a:off x="2908239"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33" name="Rectangle 32">
            <a:extLst>
              <a:ext uri="{FF2B5EF4-FFF2-40B4-BE49-F238E27FC236}">
                <a16:creationId xmlns:a16="http://schemas.microsoft.com/office/drawing/2014/main" id="{987CA3CB-EC0F-3A43-8028-215EFF68B976}"/>
              </a:ext>
            </a:extLst>
          </p:cNvPr>
          <p:cNvSpPr/>
          <p:nvPr userDrawn="1"/>
        </p:nvSpPr>
        <p:spPr>
          <a:xfrm>
            <a:off x="50148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34" name="Text Placeholder 19">
            <a:extLst>
              <a:ext uri="{FF2B5EF4-FFF2-40B4-BE49-F238E27FC236}">
                <a16:creationId xmlns:a16="http://schemas.microsoft.com/office/drawing/2014/main" id="{EAE2F8C3-85FD-114F-9067-31196F00C5A5}"/>
              </a:ext>
            </a:extLst>
          </p:cNvPr>
          <p:cNvSpPr>
            <a:spLocks noGrp="1"/>
          </p:cNvSpPr>
          <p:nvPr>
            <p:ph type="body" sz="quarter" idx="20" hasCustomPrompt="1"/>
          </p:nvPr>
        </p:nvSpPr>
        <p:spPr>
          <a:xfrm>
            <a:off x="5014800" y="2329200"/>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35" name="Text Placeholder 19">
            <a:extLst>
              <a:ext uri="{FF2B5EF4-FFF2-40B4-BE49-F238E27FC236}">
                <a16:creationId xmlns:a16="http://schemas.microsoft.com/office/drawing/2014/main" id="{407AAF06-DA98-EA44-BCCF-218F1381E1D1}"/>
              </a:ext>
            </a:extLst>
          </p:cNvPr>
          <p:cNvSpPr>
            <a:spLocks noGrp="1"/>
          </p:cNvSpPr>
          <p:nvPr>
            <p:ph type="body" sz="quarter" idx="21" hasCustomPrompt="1"/>
          </p:nvPr>
        </p:nvSpPr>
        <p:spPr>
          <a:xfrm>
            <a:off x="5014800" y="3834000"/>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36" name="Picture Placeholder 9">
            <a:extLst>
              <a:ext uri="{FF2B5EF4-FFF2-40B4-BE49-F238E27FC236}">
                <a16:creationId xmlns:a16="http://schemas.microsoft.com/office/drawing/2014/main" id="{1F2C6742-AC11-934B-AC1A-27C8A8216FCE}"/>
              </a:ext>
            </a:extLst>
          </p:cNvPr>
          <p:cNvSpPr>
            <a:spLocks noGrp="1"/>
          </p:cNvSpPr>
          <p:nvPr>
            <p:ph type="pic" sz="quarter" idx="22" hasCustomPrompt="1"/>
          </p:nvPr>
        </p:nvSpPr>
        <p:spPr>
          <a:xfrm>
            <a:off x="5248799"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37" name="Rectangle 36">
            <a:extLst>
              <a:ext uri="{FF2B5EF4-FFF2-40B4-BE49-F238E27FC236}">
                <a16:creationId xmlns:a16="http://schemas.microsoft.com/office/drawing/2014/main" id="{38D6310F-62A9-6641-9CAF-B46B1B0871EA}"/>
              </a:ext>
            </a:extLst>
          </p:cNvPr>
          <p:cNvSpPr/>
          <p:nvPr userDrawn="1"/>
        </p:nvSpPr>
        <p:spPr>
          <a:xfrm>
            <a:off x="73404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38" name="Text Placeholder 19">
            <a:extLst>
              <a:ext uri="{FF2B5EF4-FFF2-40B4-BE49-F238E27FC236}">
                <a16:creationId xmlns:a16="http://schemas.microsoft.com/office/drawing/2014/main" id="{E68FD86E-442E-644F-89BE-BA0A20C38851}"/>
              </a:ext>
            </a:extLst>
          </p:cNvPr>
          <p:cNvSpPr>
            <a:spLocks noGrp="1"/>
          </p:cNvSpPr>
          <p:nvPr>
            <p:ph type="body" sz="quarter" idx="23" hasCustomPrompt="1"/>
          </p:nvPr>
        </p:nvSpPr>
        <p:spPr>
          <a:xfrm>
            <a:off x="7340400" y="2329200"/>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39" name="Text Placeholder 19">
            <a:extLst>
              <a:ext uri="{FF2B5EF4-FFF2-40B4-BE49-F238E27FC236}">
                <a16:creationId xmlns:a16="http://schemas.microsoft.com/office/drawing/2014/main" id="{434477F8-CDB4-0149-ABFA-B8A08A26506D}"/>
              </a:ext>
            </a:extLst>
          </p:cNvPr>
          <p:cNvSpPr>
            <a:spLocks noGrp="1"/>
          </p:cNvSpPr>
          <p:nvPr>
            <p:ph type="body" sz="quarter" idx="24" hasCustomPrompt="1"/>
          </p:nvPr>
        </p:nvSpPr>
        <p:spPr>
          <a:xfrm>
            <a:off x="7340400" y="3834000"/>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40" name="Picture Placeholder 9">
            <a:extLst>
              <a:ext uri="{FF2B5EF4-FFF2-40B4-BE49-F238E27FC236}">
                <a16:creationId xmlns:a16="http://schemas.microsoft.com/office/drawing/2014/main" id="{FFC5BBF5-9931-DA49-8B3F-B94583AA6EC7}"/>
              </a:ext>
            </a:extLst>
          </p:cNvPr>
          <p:cNvSpPr>
            <a:spLocks noGrp="1"/>
          </p:cNvSpPr>
          <p:nvPr>
            <p:ph type="pic" sz="quarter" idx="25" hasCustomPrompt="1"/>
          </p:nvPr>
        </p:nvSpPr>
        <p:spPr>
          <a:xfrm>
            <a:off x="7543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1" name="Rectangle 40">
            <a:extLst>
              <a:ext uri="{FF2B5EF4-FFF2-40B4-BE49-F238E27FC236}">
                <a16:creationId xmlns:a16="http://schemas.microsoft.com/office/drawing/2014/main" id="{3FA03619-2410-CB4C-AFB8-CD83B4688047}"/>
              </a:ext>
            </a:extLst>
          </p:cNvPr>
          <p:cNvSpPr/>
          <p:nvPr userDrawn="1"/>
        </p:nvSpPr>
        <p:spPr>
          <a:xfrm>
            <a:off x="96696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42" name="Text Placeholder 19">
            <a:extLst>
              <a:ext uri="{FF2B5EF4-FFF2-40B4-BE49-F238E27FC236}">
                <a16:creationId xmlns:a16="http://schemas.microsoft.com/office/drawing/2014/main" id="{C5E14340-594B-1649-8478-04483F15E01F}"/>
              </a:ext>
            </a:extLst>
          </p:cNvPr>
          <p:cNvSpPr>
            <a:spLocks noGrp="1"/>
          </p:cNvSpPr>
          <p:nvPr>
            <p:ph type="body" sz="quarter" idx="26" hasCustomPrompt="1"/>
          </p:nvPr>
        </p:nvSpPr>
        <p:spPr>
          <a:xfrm>
            <a:off x="9675812" y="2329915"/>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43" name="Text Placeholder 19">
            <a:extLst>
              <a:ext uri="{FF2B5EF4-FFF2-40B4-BE49-F238E27FC236}">
                <a16:creationId xmlns:a16="http://schemas.microsoft.com/office/drawing/2014/main" id="{E016BB87-F815-7641-962F-DD960BBA2A21}"/>
              </a:ext>
            </a:extLst>
          </p:cNvPr>
          <p:cNvSpPr>
            <a:spLocks noGrp="1"/>
          </p:cNvSpPr>
          <p:nvPr>
            <p:ph type="body" sz="quarter" idx="27" hasCustomPrompt="1"/>
          </p:nvPr>
        </p:nvSpPr>
        <p:spPr>
          <a:xfrm>
            <a:off x="9675813" y="3833908"/>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44" name="Picture Placeholder 9">
            <a:extLst>
              <a:ext uri="{FF2B5EF4-FFF2-40B4-BE49-F238E27FC236}">
                <a16:creationId xmlns:a16="http://schemas.microsoft.com/office/drawing/2014/main" id="{7EA147AC-3AE0-8E4A-890B-5954B2B3A7D2}"/>
              </a:ext>
            </a:extLst>
          </p:cNvPr>
          <p:cNvSpPr>
            <a:spLocks noGrp="1"/>
          </p:cNvSpPr>
          <p:nvPr>
            <p:ph type="pic" sz="quarter" idx="28" hasCustomPrompt="1"/>
          </p:nvPr>
        </p:nvSpPr>
        <p:spPr>
          <a:xfrm>
            <a:off x="9866250" y="2574000"/>
            <a:ext cx="594000" cy="594000"/>
          </a:xfrm>
        </p:spPr>
        <p:txBody>
          <a:bodyPr>
            <a:noAutofit/>
          </a:bodyPr>
          <a:lstStyle>
            <a:lvl1pPr marL="0" indent="0">
              <a:buNone/>
              <a:defRPr>
                <a:solidFill>
                  <a:schemeClr val="tx1"/>
                </a:solidFill>
              </a:defRPr>
            </a:lvl1pPr>
          </a:lstStyle>
          <a:p>
            <a:r>
              <a:rPr lang="en-US"/>
              <a:t>Icon</a:t>
            </a:r>
            <a:endParaRPr lang="ar-SA"/>
          </a:p>
        </p:txBody>
      </p:sp>
    </p:spTree>
    <p:extLst>
      <p:ext uri="{BB962C8B-B14F-4D97-AF65-F5344CB8AC3E}">
        <p14:creationId xmlns:p14="http://schemas.microsoft.com/office/powerpoint/2010/main" val="379927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2162">
          <p15:clr>
            <a:srgbClr val="FBAE40"/>
          </p15:clr>
        </p15:guide>
        <p15:guide id="3" pos="3999">
          <p15:clr>
            <a:srgbClr val="FBAE40"/>
          </p15:clr>
        </p15:guide>
        <p15:guide id="4" pos="5836">
          <p15:clr>
            <a:srgbClr val="FBAE40"/>
          </p15:clr>
        </p15:guide>
        <p15:guide id="5" pos="32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5652000" cy="108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152800"/>
            <a:ext cx="5652000" cy="416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US"/>
              <a:t>Click to edit Master title style</a:t>
            </a:r>
          </a:p>
        </p:txBody>
      </p:sp>
      <p:sp>
        <p:nvSpPr>
          <p:cNvPr id="12" name="Text Placeholder 5">
            <a:extLst>
              <a:ext uri="{FF2B5EF4-FFF2-40B4-BE49-F238E27FC236}">
                <a16:creationId xmlns:a16="http://schemas.microsoft.com/office/drawing/2014/main" id="{006A069D-3E35-B94B-8CF1-507EC85AF3F2}"/>
              </a:ext>
            </a:extLst>
          </p:cNvPr>
          <p:cNvSpPr>
            <a:spLocks noGrp="1"/>
          </p:cNvSpPr>
          <p:nvPr>
            <p:ph type="body" sz="quarter" idx="13" hasCustomPrompt="1"/>
          </p:nvPr>
        </p:nvSpPr>
        <p:spPr>
          <a:xfrm>
            <a:off x="6179639" y="1072800"/>
            <a:ext cx="5652000" cy="108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3" name="Text Placeholder 5">
            <a:extLst>
              <a:ext uri="{FF2B5EF4-FFF2-40B4-BE49-F238E27FC236}">
                <a16:creationId xmlns:a16="http://schemas.microsoft.com/office/drawing/2014/main" id="{D6CE6748-C1DB-054D-9817-94124D6098B2}"/>
              </a:ext>
            </a:extLst>
          </p:cNvPr>
          <p:cNvSpPr>
            <a:spLocks noGrp="1"/>
          </p:cNvSpPr>
          <p:nvPr>
            <p:ph type="body" sz="quarter" idx="14" hasCustomPrompt="1"/>
          </p:nvPr>
        </p:nvSpPr>
        <p:spPr>
          <a:xfrm>
            <a:off x="6179639" y="2152800"/>
            <a:ext cx="5652000" cy="4165200"/>
          </a:xfrm>
          <a:solidFill>
            <a:schemeClr val="bg2"/>
          </a:solidFill>
          <a:effectLst>
            <a:innerShdw dist="25400" dir="5400000">
              <a:schemeClr val="accent3"/>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Tree>
    <p:extLst>
      <p:ext uri="{BB962C8B-B14F-4D97-AF65-F5344CB8AC3E}">
        <p14:creationId xmlns:p14="http://schemas.microsoft.com/office/powerpoint/2010/main" val="129586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3704400" cy="108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152800"/>
            <a:ext cx="3704400" cy="416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US"/>
              <a:t>Click to edit Master title style</a:t>
            </a:r>
          </a:p>
        </p:txBody>
      </p:sp>
      <p:sp>
        <p:nvSpPr>
          <p:cNvPr id="12" name="Text Placeholder 5">
            <a:extLst>
              <a:ext uri="{FF2B5EF4-FFF2-40B4-BE49-F238E27FC236}">
                <a16:creationId xmlns:a16="http://schemas.microsoft.com/office/drawing/2014/main" id="{006A069D-3E35-B94B-8CF1-507EC85AF3F2}"/>
              </a:ext>
            </a:extLst>
          </p:cNvPr>
          <p:cNvSpPr>
            <a:spLocks noGrp="1"/>
          </p:cNvSpPr>
          <p:nvPr>
            <p:ph type="body" sz="quarter" idx="13" hasCustomPrompt="1"/>
          </p:nvPr>
        </p:nvSpPr>
        <p:spPr>
          <a:xfrm>
            <a:off x="4248000" y="1072800"/>
            <a:ext cx="3704400" cy="108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3" name="Text Placeholder 5">
            <a:extLst>
              <a:ext uri="{FF2B5EF4-FFF2-40B4-BE49-F238E27FC236}">
                <a16:creationId xmlns:a16="http://schemas.microsoft.com/office/drawing/2014/main" id="{D6CE6748-C1DB-054D-9817-94124D6098B2}"/>
              </a:ext>
            </a:extLst>
          </p:cNvPr>
          <p:cNvSpPr>
            <a:spLocks noGrp="1"/>
          </p:cNvSpPr>
          <p:nvPr>
            <p:ph type="body" sz="quarter" idx="14" hasCustomPrompt="1"/>
          </p:nvPr>
        </p:nvSpPr>
        <p:spPr>
          <a:xfrm>
            <a:off x="4248000" y="2152800"/>
            <a:ext cx="3704400" cy="4165200"/>
          </a:xfrm>
          <a:solidFill>
            <a:schemeClr val="bg2"/>
          </a:solidFill>
          <a:effectLst>
            <a:innerShdw dist="25400" dir="5400000">
              <a:schemeClr val="accent3"/>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4" name="Text Placeholder 5">
            <a:extLst>
              <a:ext uri="{FF2B5EF4-FFF2-40B4-BE49-F238E27FC236}">
                <a16:creationId xmlns:a16="http://schemas.microsoft.com/office/drawing/2014/main" id="{03DFA38E-738A-F94D-98B2-613155E6E20C}"/>
              </a:ext>
            </a:extLst>
          </p:cNvPr>
          <p:cNvSpPr>
            <a:spLocks noGrp="1"/>
          </p:cNvSpPr>
          <p:nvPr>
            <p:ph type="body" sz="quarter" idx="15" hasCustomPrompt="1"/>
          </p:nvPr>
        </p:nvSpPr>
        <p:spPr>
          <a:xfrm>
            <a:off x="8132762" y="1072800"/>
            <a:ext cx="3704400" cy="108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5" name="Text Placeholder 5">
            <a:extLst>
              <a:ext uri="{FF2B5EF4-FFF2-40B4-BE49-F238E27FC236}">
                <a16:creationId xmlns:a16="http://schemas.microsoft.com/office/drawing/2014/main" id="{0BC84F4D-0E16-9047-932E-6B58AAF03DCE}"/>
              </a:ext>
            </a:extLst>
          </p:cNvPr>
          <p:cNvSpPr>
            <a:spLocks noGrp="1"/>
          </p:cNvSpPr>
          <p:nvPr>
            <p:ph type="body" sz="quarter" idx="16" hasCustomPrompt="1"/>
          </p:nvPr>
        </p:nvSpPr>
        <p:spPr>
          <a:xfrm>
            <a:off x="8132762" y="2152800"/>
            <a:ext cx="3704400" cy="4165200"/>
          </a:xfrm>
          <a:solidFill>
            <a:schemeClr val="bg2"/>
          </a:solidFill>
          <a:effectLst>
            <a:innerShdw dist="25400" dir="5400000">
              <a:schemeClr val="accent2"/>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Tree>
    <p:extLst>
      <p:ext uri="{BB962C8B-B14F-4D97-AF65-F5344CB8AC3E}">
        <p14:creationId xmlns:p14="http://schemas.microsoft.com/office/powerpoint/2010/main" val="129201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180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872800"/>
            <a:ext cx="2736000" cy="344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180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8" name="Text Placeholder 5">
            <a:extLst>
              <a:ext uri="{FF2B5EF4-FFF2-40B4-BE49-F238E27FC236}">
                <a16:creationId xmlns:a16="http://schemas.microsoft.com/office/drawing/2014/main" id="{CF7D4528-F118-8C44-97B8-B86126A1CAF8}"/>
              </a:ext>
            </a:extLst>
          </p:cNvPr>
          <p:cNvSpPr>
            <a:spLocks noGrp="1"/>
          </p:cNvSpPr>
          <p:nvPr>
            <p:ph type="body" sz="quarter" idx="14" hasCustomPrompt="1"/>
          </p:nvPr>
        </p:nvSpPr>
        <p:spPr>
          <a:xfrm>
            <a:off x="3272400" y="2872800"/>
            <a:ext cx="2736000" cy="3445200"/>
          </a:xfrm>
          <a:solidFill>
            <a:schemeClr val="bg2"/>
          </a:solidFill>
          <a:effectLst>
            <a:innerShdw dist="25400" dir="5400000">
              <a:schemeClr val="accent3"/>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180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0" name="Text Placeholder 5">
            <a:extLst>
              <a:ext uri="{FF2B5EF4-FFF2-40B4-BE49-F238E27FC236}">
                <a16:creationId xmlns:a16="http://schemas.microsoft.com/office/drawing/2014/main" id="{35FA45FB-4952-8641-8688-13D34520C724}"/>
              </a:ext>
            </a:extLst>
          </p:cNvPr>
          <p:cNvSpPr>
            <a:spLocks noGrp="1"/>
          </p:cNvSpPr>
          <p:nvPr>
            <p:ph type="body" sz="quarter" idx="16" hasCustomPrompt="1"/>
          </p:nvPr>
        </p:nvSpPr>
        <p:spPr>
          <a:xfrm>
            <a:off x="6181200" y="2872800"/>
            <a:ext cx="2736000" cy="3445200"/>
          </a:xfrm>
          <a:solidFill>
            <a:schemeClr val="bg2"/>
          </a:solidFill>
          <a:effectLst>
            <a:innerShdw dist="25400" dir="5400000">
              <a:schemeClr val="accent2"/>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1800000"/>
          </a:xfrm>
          <a:solidFill>
            <a:schemeClr val="accent5"/>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2" name="Text Placeholder 5">
            <a:extLst>
              <a:ext uri="{FF2B5EF4-FFF2-40B4-BE49-F238E27FC236}">
                <a16:creationId xmlns:a16="http://schemas.microsoft.com/office/drawing/2014/main" id="{8AC7132A-A253-0C4D-A403-FDD7006D433E}"/>
              </a:ext>
            </a:extLst>
          </p:cNvPr>
          <p:cNvSpPr>
            <a:spLocks noGrp="1"/>
          </p:cNvSpPr>
          <p:nvPr>
            <p:ph type="body" sz="quarter" idx="18" hasCustomPrompt="1"/>
          </p:nvPr>
        </p:nvSpPr>
        <p:spPr>
          <a:xfrm>
            <a:off x="9093600" y="2872800"/>
            <a:ext cx="2736000" cy="3445200"/>
          </a:xfrm>
          <a:solidFill>
            <a:schemeClr val="bg2"/>
          </a:solidFill>
          <a:effectLst>
            <a:innerShdw dist="25400" dir="5400000">
              <a:schemeClr val="accent5"/>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7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160000" cy="180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872800"/>
            <a:ext cx="2160000" cy="344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US"/>
              <a:t>Click to edit Master title style</a:t>
            </a:r>
          </a:p>
        </p:txBody>
      </p:sp>
      <p:sp>
        <p:nvSpPr>
          <p:cNvPr id="12" name="Text Placeholder 5">
            <a:extLst>
              <a:ext uri="{FF2B5EF4-FFF2-40B4-BE49-F238E27FC236}">
                <a16:creationId xmlns:a16="http://schemas.microsoft.com/office/drawing/2014/main" id="{8C1E6599-088B-294B-93CD-263440F78B82}"/>
              </a:ext>
            </a:extLst>
          </p:cNvPr>
          <p:cNvSpPr>
            <a:spLocks noGrp="1"/>
          </p:cNvSpPr>
          <p:nvPr>
            <p:ph type="body" sz="quarter" idx="13" hasCustomPrompt="1"/>
          </p:nvPr>
        </p:nvSpPr>
        <p:spPr>
          <a:xfrm>
            <a:off x="2685600" y="1072800"/>
            <a:ext cx="2160000" cy="180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3" name="Text Placeholder 5">
            <a:extLst>
              <a:ext uri="{FF2B5EF4-FFF2-40B4-BE49-F238E27FC236}">
                <a16:creationId xmlns:a16="http://schemas.microsoft.com/office/drawing/2014/main" id="{8441E7EB-CAA2-7743-99DC-FA6D5BA9F76C}"/>
              </a:ext>
            </a:extLst>
          </p:cNvPr>
          <p:cNvSpPr>
            <a:spLocks noGrp="1"/>
          </p:cNvSpPr>
          <p:nvPr>
            <p:ph type="body" sz="quarter" idx="14" hasCustomPrompt="1"/>
          </p:nvPr>
        </p:nvSpPr>
        <p:spPr>
          <a:xfrm>
            <a:off x="2685600" y="2872800"/>
            <a:ext cx="2160000" cy="3445200"/>
          </a:xfrm>
          <a:solidFill>
            <a:schemeClr val="bg2"/>
          </a:solidFill>
          <a:effectLst>
            <a:innerShdw dist="25400" dir="5400000">
              <a:schemeClr val="accent3"/>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4" name="Text Placeholder 5">
            <a:extLst>
              <a:ext uri="{FF2B5EF4-FFF2-40B4-BE49-F238E27FC236}">
                <a16:creationId xmlns:a16="http://schemas.microsoft.com/office/drawing/2014/main" id="{41CF75A8-9D54-B747-834F-71A44AD1C433}"/>
              </a:ext>
            </a:extLst>
          </p:cNvPr>
          <p:cNvSpPr>
            <a:spLocks noGrp="1"/>
          </p:cNvSpPr>
          <p:nvPr>
            <p:ph type="body" sz="quarter" idx="15" hasCustomPrompt="1"/>
          </p:nvPr>
        </p:nvSpPr>
        <p:spPr>
          <a:xfrm>
            <a:off x="5014800" y="1072800"/>
            <a:ext cx="2160000" cy="180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5" name="Text Placeholder 5">
            <a:extLst>
              <a:ext uri="{FF2B5EF4-FFF2-40B4-BE49-F238E27FC236}">
                <a16:creationId xmlns:a16="http://schemas.microsoft.com/office/drawing/2014/main" id="{1E715365-DA62-8A44-9826-8032FC120C96}"/>
              </a:ext>
            </a:extLst>
          </p:cNvPr>
          <p:cNvSpPr>
            <a:spLocks noGrp="1"/>
          </p:cNvSpPr>
          <p:nvPr>
            <p:ph type="body" sz="quarter" idx="16" hasCustomPrompt="1"/>
          </p:nvPr>
        </p:nvSpPr>
        <p:spPr>
          <a:xfrm>
            <a:off x="5014800" y="2872800"/>
            <a:ext cx="2160000" cy="3445200"/>
          </a:xfrm>
          <a:solidFill>
            <a:schemeClr val="bg2"/>
          </a:solidFill>
          <a:effectLst>
            <a:innerShdw dist="25400" dir="5400000">
              <a:schemeClr val="accent2"/>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6" name="Text Placeholder 5">
            <a:extLst>
              <a:ext uri="{FF2B5EF4-FFF2-40B4-BE49-F238E27FC236}">
                <a16:creationId xmlns:a16="http://schemas.microsoft.com/office/drawing/2014/main" id="{C97152D6-41F1-9D48-B199-52174B912B54}"/>
              </a:ext>
            </a:extLst>
          </p:cNvPr>
          <p:cNvSpPr>
            <a:spLocks noGrp="1"/>
          </p:cNvSpPr>
          <p:nvPr>
            <p:ph type="body" sz="quarter" idx="17" hasCustomPrompt="1"/>
          </p:nvPr>
        </p:nvSpPr>
        <p:spPr>
          <a:xfrm>
            <a:off x="7340400" y="1072800"/>
            <a:ext cx="2160000" cy="1800000"/>
          </a:xfrm>
          <a:solidFill>
            <a:schemeClr val="accent5"/>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7" name="Text Placeholder 5">
            <a:extLst>
              <a:ext uri="{FF2B5EF4-FFF2-40B4-BE49-F238E27FC236}">
                <a16:creationId xmlns:a16="http://schemas.microsoft.com/office/drawing/2014/main" id="{9AE8ECEC-E7FE-D34B-9F56-49861FDBDD83}"/>
              </a:ext>
            </a:extLst>
          </p:cNvPr>
          <p:cNvSpPr>
            <a:spLocks noGrp="1"/>
          </p:cNvSpPr>
          <p:nvPr>
            <p:ph type="body" sz="quarter" idx="18" hasCustomPrompt="1"/>
          </p:nvPr>
        </p:nvSpPr>
        <p:spPr>
          <a:xfrm>
            <a:off x="7340400" y="2872800"/>
            <a:ext cx="2160000" cy="3445200"/>
          </a:xfrm>
          <a:solidFill>
            <a:schemeClr val="bg2"/>
          </a:solidFill>
          <a:effectLst>
            <a:innerShdw dist="25400" dir="5400000">
              <a:schemeClr val="accent5"/>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8" name="Text Placeholder 5">
            <a:extLst>
              <a:ext uri="{FF2B5EF4-FFF2-40B4-BE49-F238E27FC236}">
                <a16:creationId xmlns:a16="http://schemas.microsoft.com/office/drawing/2014/main" id="{3DD465A7-964A-5A4E-AB29-6BA1FCA05E86}"/>
              </a:ext>
            </a:extLst>
          </p:cNvPr>
          <p:cNvSpPr>
            <a:spLocks noGrp="1"/>
          </p:cNvSpPr>
          <p:nvPr>
            <p:ph type="body" sz="quarter" idx="19" hasCustomPrompt="1"/>
          </p:nvPr>
        </p:nvSpPr>
        <p:spPr>
          <a:xfrm>
            <a:off x="9669600" y="1072800"/>
            <a:ext cx="2160000" cy="1800000"/>
          </a:xfrm>
          <a:solidFill>
            <a:schemeClr val="accent6"/>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0" name="Text Placeholder 5">
            <a:extLst>
              <a:ext uri="{FF2B5EF4-FFF2-40B4-BE49-F238E27FC236}">
                <a16:creationId xmlns:a16="http://schemas.microsoft.com/office/drawing/2014/main" id="{C3E220C5-8CE0-514E-86F7-0A4EEC8C9CB5}"/>
              </a:ext>
            </a:extLst>
          </p:cNvPr>
          <p:cNvSpPr>
            <a:spLocks noGrp="1"/>
          </p:cNvSpPr>
          <p:nvPr>
            <p:ph type="body" sz="quarter" idx="20" hasCustomPrompt="1"/>
          </p:nvPr>
        </p:nvSpPr>
        <p:spPr>
          <a:xfrm>
            <a:off x="9669600" y="2872800"/>
            <a:ext cx="2160000" cy="3445200"/>
          </a:xfrm>
          <a:solidFill>
            <a:schemeClr val="bg2"/>
          </a:solidFill>
          <a:effectLst>
            <a:innerShdw dist="25400" dir="5400000">
              <a:schemeClr val="accent6"/>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Tree>
    <p:extLst>
      <p:ext uri="{BB962C8B-B14F-4D97-AF65-F5344CB8AC3E}">
        <p14:creationId xmlns:p14="http://schemas.microsoft.com/office/powerpoint/2010/main" val="269946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7847"/>
            <a:ext cx="5652000" cy="1560878"/>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5652000" cy="3674728"/>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56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3308"/>
            <a:ext cx="5652000" cy="945416"/>
          </a:xfrm>
        </p:spPr>
        <p:txBody>
          <a:bodyPr lIns="180000" rIns="180000" bIns="180000">
            <a:noAutofit/>
          </a:bodyPr>
          <a:lstStyle>
            <a:lvl1pPr marL="0" marR="0" indent="0" algn="l" defTabSz="914400" rtl="0" eaLnBrk="1" fontAlgn="auto" latinLnBrk="0" hangingPunct="1">
              <a:lnSpc>
                <a:spcPct val="100000"/>
              </a:lnSpc>
              <a:spcBef>
                <a:spcPts val="0"/>
              </a:spcBef>
              <a:spcAft>
                <a:spcPts val="1200"/>
              </a:spcAft>
              <a:buClr>
                <a:schemeClr val="bg2"/>
              </a:buClr>
              <a:buSzTx/>
              <a:buFont typeface="System Font Regular"/>
              <a:buNone/>
              <a:tabLst/>
              <a:defRPr sz="1400"/>
            </a:lvl1pPr>
          </a:lstStyle>
          <a:p>
            <a:pPr lvl="0"/>
            <a:r>
              <a:rPr lang="en-US"/>
              <a:t>Lorem Ipsum is simply dummy text of the printing and typesetting industry. Lorem Ipsum is simply dummy text of the printing and typesetting industry. </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US"/>
              <a:t>Click to edit Master title style</a:t>
            </a:r>
          </a:p>
        </p:txBody>
      </p:sp>
      <p:sp>
        <p:nvSpPr>
          <p:cNvPr id="37" name="Text Placeholder 7">
            <a:extLst>
              <a:ext uri="{FF2B5EF4-FFF2-40B4-BE49-F238E27FC236}">
                <a16:creationId xmlns:a16="http://schemas.microsoft.com/office/drawing/2014/main" id="{12FCCC8E-F7CD-5B49-8138-4E174C33906C}"/>
              </a:ext>
            </a:extLst>
          </p:cNvPr>
          <p:cNvSpPr>
            <a:spLocks noGrp="1"/>
          </p:cNvSpPr>
          <p:nvPr>
            <p:ph type="body" sz="quarter" idx="25" hasCustomPrompt="1"/>
          </p:nvPr>
        </p:nvSpPr>
        <p:spPr>
          <a:xfrm>
            <a:off x="6181200" y="4747687"/>
            <a:ext cx="5652000" cy="1560878"/>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8" name="Text Placeholder 5">
            <a:extLst>
              <a:ext uri="{FF2B5EF4-FFF2-40B4-BE49-F238E27FC236}">
                <a16:creationId xmlns:a16="http://schemas.microsoft.com/office/drawing/2014/main" id="{3573194B-468B-364E-8073-61B34A18F29B}"/>
              </a:ext>
            </a:extLst>
          </p:cNvPr>
          <p:cNvSpPr>
            <a:spLocks noGrp="1"/>
          </p:cNvSpPr>
          <p:nvPr>
            <p:ph type="body" sz="quarter" idx="26" hasCustomPrompt="1"/>
          </p:nvPr>
        </p:nvSpPr>
        <p:spPr>
          <a:xfrm>
            <a:off x="6181200" y="1072800"/>
            <a:ext cx="5652000" cy="3674728"/>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9" name="Picture Placeholder 4">
            <a:extLst>
              <a:ext uri="{FF2B5EF4-FFF2-40B4-BE49-F238E27FC236}">
                <a16:creationId xmlns:a16="http://schemas.microsoft.com/office/drawing/2014/main" id="{D0CC3C6F-6E09-7641-ACCE-8CC6E58A00EE}"/>
              </a:ext>
            </a:extLst>
          </p:cNvPr>
          <p:cNvSpPr>
            <a:spLocks noGrp="1"/>
          </p:cNvSpPr>
          <p:nvPr>
            <p:ph type="pic" sz="quarter" idx="27" hasCustomPrompt="1"/>
          </p:nvPr>
        </p:nvSpPr>
        <p:spPr>
          <a:xfrm>
            <a:off x="6387860" y="1814400"/>
            <a:ext cx="1080000" cy="1080000"/>
          </a:xfrm>
        </p:spPr>
        <p:txBody>
          <a:bodyPr anchor="ctr" anchorCtr="0"/>
          <a:lstStyle>
            <a:lvl1pPr>
              <a:defRPr>
                <a:solidFill>
                  <a:schemeClr val="tx1"/>
                </a:solidFill>
              </a:defRPr>
            </a:lvl1pPr>
          </a:lstStyle>
          <a:p>
            <a:r>
              <a:rPr lang="en-US"/>
              <a:t>Icon</a:t>
            </a:r>
            <a:endParaRPr lang="ar-SA"/>
          </a:p>
        </p:txBody>
      </p:sp>
      <p:sp>
        <p:nvSpPr>
          <p:cNvPr id="40" name="Text Placeholder 9">
            <a:extLst>
              <a:ext uri="{FF2B5EF4-FFF2-40B4-BE49-F238E27FC236}">
                <a16:creationId xmlns:a16="http://schemas.microsoft.com/office/drawing/2014/main" id="{84701F0F-B2DD-E944-B61A-718250409F1D}"/>
              </a:ext>
            </a:extLst>
          </p:cNvPr>
          <p:cNvSpPr>
            <a:spLocks noGrp="1"/>
          </p:cNvSpPr>
          <p:nvPr>
            <p:ph type="body" sz="quarter" idx="28" hasCustomPrompt="1"/>
          </p:nvPr>
        </p:nvSpPr>
        <p:spPr>
          <a:xfrm>
            <a:off x="6181200" y="5363308"/>
            <a:ext cx="5652000" cy="945416"/>
          </a:xfrm>
        </p:spPr>
        <p:txBody>
          <a:bodyPr lIns="180000" rIns="180000" bIns="180000">
            <a:noAutofit/>
          </a:bodyPr>
          <a:lstStyle>
            <a:lvl1pPr marL="0" marR="0" indent="0" algn="l" defTabSz="914400" rtl="0" eaLnBrk="1" fontAlgn="auto" latinLnBrk="0" hangingPunct="1">
              <a:lnSpc>
                <a:spcPct val="100000"/>
              </a:lnSpc>
              <a:spcBef>
                <a:spcPts val="0"/>
              </a:spcBef>
              <a:spcAft>
                <a:spcPts val="1200"/>
              </a:spcAft>
              <a:buClr>
                <a:schemeClr val="bg2"/>
              </a:buClr>
              <a:buSzTx/>
              <a:buFont typeface="System Font Regular"/>
              <a:buNone/>
              <a:tabLst/>
              <a:defRPr sz="1400"/>
            </a:lvl1pPr>
          </a:lstStyle>
          <a:p>
            <a:pPr lvl="0"/>
            <a:r>
              <a:rPr lang="en-US"/>
              <a:t>Lorem Ipsum is simply dummy text of the printing and typesetting industry. Lorem Ipsum is simply dummy text of the printing and typesetting industry. </a:t>
            </a:r>
            <a:endParaRPr lang="ar-SA"/>
          </a:p>
        </p:txBody>
      </p:sp>
    </p:spTree>
    <p:extLst>
      <p:ext uri="{BB962C8B-B14F-4D97-AF65-F5344CB8AC3E}">
        <p14:creationId xmlns:p14="http://schemas.microsoft.com/office/powerpoint/2010/main" val="182383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99">
          <p15:clr>
            <a:srgbClr val="FBAE40"/>
          </p15:clr>
        </p15:guide>
        <p15:guide id="2" pos="32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37044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37044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56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37044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Lorem Ipsum is simply dummy text.</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US"/>
              <a:t>Click to edit Master title style</a:t>
            </a:r>
          </a:p>
        </p:txBody>
      </p:sp>
      <p:sp>
        <p:nvSpPr>
          <p:cNvPr id="20" name="Text Placeholder 7">
            <a:extLst>
              <a:ext uri="{FF2B5EF4-FFF2-40B4-BE49-F238E27FC236}">
                <a16:creationId xmlns:a16="http://schemas.microsoft.com/office/drawing/2014/main" id="{4AA62046-BC49-9045-955C-24FDE0F4D851}"/>
              </a:ext>
            </a:extLst>
          </p:cNvPr>
          <p:cNvSpPr>
            <a:spLocks noGrp="1"/>
          </p:cNvSpPr>
          <p:nvPr>
            <p:ph type="body" sz="quarter" idx="25" hasCustomPrompt="1"/>
          </p:nvPr>
        </p:nvSpPr>
        <p:spPr>
          <a:xfrm>
            <a:off x="4246562" y="4748400"/>
            <a:ext cx="37044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1" name="Text Placeholder 5">
            <a:extLst>
              <a:ext uri="{FF2B5EF4-FFF2-40B4-BE49-F238E27FC236}">
                <a16:creationId xmlns:a16="http://schemas.microsoft.com/office/drawing/2014/main" id="{189FB318-6E42-0440-9E36-615794CF2F99}"/>
              </a:ext>
            </a:extLst>
          </p:cNvPr>
          <p:cNvSpPr>
            <a:spLocks noGrp="1"/>
          </p:cNvSpPr>
          <p:nvPr>
            <p:ph type="body" sz="quarter" idx="26" hasCustomPrompt="1"/>
          </p:nvPr>
        </p:nvSpPr>
        <p:spPr>
          <a:xfrm>
            <a:off x="4246563" y="1072800"/>
            <a:ext cx="37044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2" name="Picture Placeholder 4">
            <a:extLst>
              <a:ext uri="{FF2B5EF4-FFF2-40B4-BE49-F238E27FC236}">
                <a16:creationId xmlns:a16="http://schemas.microsoft.com/office/drawing/2014/main" id="{65D6FA53-2184-A94D-B11A-804785540534}"/>
              </a:ext>
            </a:extLst>
          </p:cNvPr>
          <p:cNvSpPr>
            <a:spLocks noGrp="1"/>
          </p:cNvSpPr>
          <p:nvPr>
            <p:ph type="pic" sz="quarter" idx="27" hasCustomPrompt="1"/>
          </p:nvPr>
        </p:nvSpPr>
        <p:spPr>
          <a:xfrm>
            <a:off x="4444760" y="1814400"/>
            <a:ext cx="1080000" cy="1080000"/>
          </a:xfrm>
        </p:spPr>
        <p:txBody>
          <a:bodyPr anchor="ctr" anchorCtr="0"/>
          <a:lstStyle>
            <a:lvl1pPr>
              <a:defRPr>
                <a:solidFill>
                  <a:schemeClr val="tx1"/>
                </a:solidFill>
              </a:defRPr>
            </a:lvl1pPr>
          </a:lstStyle>
          <a:p>
            <a:r>
              <a:rPr lang="en-US"/>
              <a:t>Icon</a:t>
            </a:r>
            <a:endParaRPr lang="ar-SA"/>
          </a:p>
        </p:txBody>
      </p:sp>
      <p:sp>
        <p:nvSpPr>
          <p:cNvPr id="28" name="Text Placeholder 9">
            <a:extLst>
              <a:ext uri="{FF2B5EF4-FFF2-40B4-BE49-F238E27FC236}">
                <a16:creationId xmlns:a16="http://schemas.microsoft.com/office/drawing/2014/main" id="{8028A578-14EF-3E44-9C6B-033A85BE0EA7}"/>
              </a:ext>
            </a:extLst>
          </p:cNvPr>
          <p:cNvSpPr>
            <a:spLocks noGrp="1"/>
          </p:cNvSpPr>
          <p:nvPr>
            <p:ph type="body" sz="quarter" idx="28" hasCustomPrompt="1"/>
          </p:nvPr>
        </p:nvSpPr>
        <p:spPr>
          <a:xfrm>
            <a:off x="4246561" y="5364000"/>
            <a:ext cx="37044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Lorem Ipsum is simply dummy text.</a:t>
            </a:r>
          </a:p>
        </p:txBody>
      </p:sp>
      <p:sp>
        <p:nvSpPr>
          <p:cNvPr id="30" name="Text Placeholder 7">
            <a:extLst>
              <a:ext uri="{FF2B5EF4-FFF2-40B4-BE49-F238E27FC236}">
                <a16:creationId xmlns:a16="http://schemas.microsoft.com/office/drawing/2014/main" id="{808486F3-53FD-CE41-A8F2-90531C86758B}"/>
              </a:ext>
            </a:extLst>
          </p:cNvPr>
          <p:cNvSpPr>
            <a:spLocks noGrp="1"/>
          </p:cNvSpPr>
          <p:nvPr>
            <p:ph type="body" sz="quarter" idx="29" hasCustomPrompt="1"/>
          </p:nvPr>
        </p:nvSpPr>
        <p:spPr>
          <a:xfrm>
            <a:off x="8132762" y="4748400"/>
            <a:ext cx="37044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2" name="Text Placeholder 5">
            <a:extLst>
              <a:ext uri="{FF2B5EF4-FFF2-40B4-BE49-F238E27FC236}">
                <a16:creationId xmlns:a16="http://schemas.microsoft.com/office/drawing/2014/main" id="{05DF890B-B46A-1E43-8AAF-6EC98C59E83D}"/>
              </a:ext>
            </a:extLst>
          </p:cNvPr>
          <p:cNvSpPr>
            <a:spLocks noGrp="1"/>
          </p:cNvSpPr>
          <p:nvPr>
            <p:ph type="body" sz="quarter" idx="30" hasCustomPrompt="1"/>
          </p:nvPr>
        </p:nvSpPr>
        <p:spPr>
          <a:xfrm>
            <a:off x="8132763" y="1072800"/>
            <a:ext cx="37044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5" name="Picture Placeholder 4">
            <a:extLst>
              <a:ext uri="{FF2B5EF4-FFF2-40B4-BE49-F238E27FC236}">
                <a16:creationId xmlns:a16="http://schemas.microsoft.com/office/drawing/2014/main" id="{BEC25321-7319-484D-A290-EBD6140F226E}"/>
              </a:ext>
            </a:extLst>
          </p:cNvPr>
          <p:cNvSpPr>
            <a:spLocks noGrp="1"/>
          </p:cNvSpPr>
          <p:nvPr>
            <p:ph type="pic" sz="quarter" idx="31" hasCustomPrompt="1"/>
          </p:nvPr>
        </p:nvSpPr>
        <p:spPr>
          <a:xfrm>
            <a:off x="8330960" y="1814400"/>
            <a:ext cx="1080000" cy="1080000"/>
          </a:xfrm>
        </p:spPr>
        <p:txBody>
          <a:bodyPr anchor="ctr" anchorCtr="0"/>
          <a:lstStyle>
            <a:lvl1pPr>
              <a:defRPr>
                <a:solidFill>
                  <a:schemeClr val="tx1"/>
                </a:solidFill>
              </a:defRPr>
            </a:lvl1pPr>
          </a:lstStyle>
          <a:p>
            <a:r>
              <a:rPr lang="en-US"/>
              <a:t>Icon</a:t>
            </a:r>
            <a:endParaRPr lang="ar-SA"/>
          </a:p>
        </p:txBody>
      </p:sp>
      <p:sp>
        <p:nvSpPr>
          <p:cNvPr id="36" name="Text Placeholder 9">
            <a:extLst>
              <a:ext uri="{FF2B5EF4-FFF2-40B4-BE49-F238E27FC236}">
                <a16:creationId xmlns:a16="http://schemas.microsoft.com/office/drawing/2014/main" id="{3CADF376-E058-804A-B3A8-7F89C58DE6B8}"/>
              </a:ext>
            </a:extLst>
          </p:cNvPr>
          <p:cNvSpPr>
            <a:spLocks noGrp="1"/>
          </p:cNvSpPr>
          <p:nvPr>
            <p:ph type="body" sz="quarter" idx="32" hasCustomPrompt="1"/>
          </p:nvPr>
        </p:nvSpPr>
        <p:spPr>
          <a:xfrm>
            <a:off x="8132761" y="5364000"/>
            <a:ext cx="37044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Lorem Ipsum is simply dummy text.</a:t>
            </a:r>
          </a:p>
        </p:txBody>
      </p:sp>
    </p:spTree>
    <p:extLst>
      <p:ext uri="{BB962C8B-B14F-4D97-AF65-F5344CB8AC3E}">
        <p14:creationId xmlns:p14="http://schemas.microsoft.com/office/powerpoint/2010/main" val="29747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2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81200"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3675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3675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3675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000" y="1814400"/>
            <a:ext cx="1080000" cy="1080000"/>
          </a:xfrm>
        </p:spPr>
        <p:txBody>
          <a:bodyPr anchor="ctr" anchorCtr="0"/>
          <a:lstStyle>
            <a:lvl1pPr>
              <a:defRPr>
                <a:solidFill>
                  <a:schemeClr val="tx1"/>
                </a:solidFill>
              </a:defRPr>
            </a:lvl1pPr>
          </a:lstStyle>
          <a:p>
            <a:r>
              <a:rPr lang="en-US"/>
              <a:t>Icon</a:t>
            </a:r>
            <a:endParaRPr lang="ar-SA"/>
          </a:p>
        </p:txBody>
      </p:sp>
      <p:sp>
        <p:nvSpPr>
          <p:cNvPr id="14" name="Picture Placeholder 4">
            <a:extLst>
              <a:ext uri="{FF2B5EF4-FFF2-40B4-BE49-F238E27FC236}">
                <a16:creationId xmlns:a16="http://schemas.microsoft.com/office/drawing/2014/main" id="{504BDB76-BAB9-254C-843A-76E1BCB770D9}"/>
              </a:ext>
            </a:extLst>
          </p:cNvPr>
          <p:cNvSpPr>
            <a:spLocks noGrp="1"/>
          </p:cNvSpPr>
          <p:nvPr>
            <p:ph type="pic" sz="quarter" idx="20" hasCustomPrompt="1"/>
          </p:nvPr>
        </p:nvSpPr>
        <p:spPr>
          <a:xfrm>
            <a:off x="3480304" y="1814400"/>
            <a:ext cx="1080000" cy="1080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8CEA5128-91CE-5C4D-8A44-8EF2F09542D8}"/>
              </a:ext>
            </a:extLst>
          </p:cNvPr>
          <p:cNvSpPr>
            <a:spLocks noGrp="1"/>
          </p:cNvSpPr>
          <p:nvPr>
            <p:ph type="pic" sz="quarter" idx="21" hasCustomPrompt="1"/>
          </p:nvPr>
        </p:nvSpPr>
        <p:spPr>
          <a:xfrm>
            <a:off x="6389104" y="1814400"/>
            <a:ext cx="1080000" cy="1080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A4D4607-15BD-7344-A060-8964B708B968}"/>
              </a:ext>
            </a:extLst>
          </p:cNvPr>
          <p:cNvSpPr>
            <a:spLocks noGrp="1"/>
          </p:cNvSpPr>
          <p:nvPr>
            <p:ph type="pic" sz="quarter" idx="22" hasCustomPrompt="1"/>
          </p:nvPr>
        </p:nvSpPr>
        <p:spPr>
          <a:xfrm>
            <a:off x="9301504"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399"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81199"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599"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8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_2">
    <p:spTree>
      <p:nvGrpSpPr>
        <p:cNvPr id="1" name=""/>
        <p:cNvGrpSpPr/>
        <p:nvPr/>
      </p:nvGrpSpPr>
      <p:grpSpPr>
        <a:xfrm>
          <a:off x="0" y="0"/>
          <a:ext cx="0" cy="0"/>
          <a:chOff x="0" y="0"/>
          <a:chExt cx="0" cy="0"/>
        </a:xfrm>
      </p:grpSpPr>
      <p:pic>
        <p:nvPicPr>
          <p:cNvPr id="3" name="Picture 2" descr="A red and black logo&#10;&#10;Description automatically generated">
            <a:extLst>
              <a:ext uri="{FF2B5EF4-FFF2-40B4-BE49-F238E27FC236}">
                <a16:creationId xmlns:a16="http://schemas.microsoft.com/office/drawing/2014/main" id="{014A96B9-B247-F7CA-AD89-AFF52B3E99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9" name="Slide Number Placeholder 8">
            <a:extLst>
              <a:ext uri="{FF2B5EF4-FFF2-40B4-BE49-F238E27FC236}">
                <a16:creationId xmlns:a16="http://schemas.microsoft.com/office/drawing/2014/main" id="{04FBD3B5-07E8-4157-D7D1-E2727572F2AF}"/>
              </a:ext>
            </a:extLst>
          </p:cNvPr>
          <p:cNvSpPr>
            <a:spLocks noGrp="1"/>
          </p:cNvSpPr>
          <p:nvPr>
            <p:ph type="sldNum" sz="quarter" idx="12"/>
          </p:nvPr>
        </p:nvSpPr>
        <p:spPr>
          <a:xfrm>
            <a:off x="350139" y="6294924"/>
            <a:ext cx="322709" cy="365125"/>
          </a:xfrm>
          <a:prstGeom prst="rect">
            <a:avLst/>
          </a:prstGeom>
        </p:spPr>
        <p:txBody>
          <a:bodyPr lIns="0" anchor="ctr"/>
          <a:lstStyle>
            <a:lvl1pPr algn="l">
              <a:defRPr sz="1000" b="1" i="0">
                <a:solidFill>
                  <a:srgbClr val="FD5F07"/>
                </a:solidFill>
                <a:latin typeface="Arial" panose="020B0604020202020204" pitchFamily="34" charset="0"/>
                <a:cs typeface="Arial" panose="020B0604020202020204" pitchFamily="34" charset="0"/>
              </a:defRPr>
            </a:lvl1pPr>
          </a:lstStyle>
          <a:p>
            <a:fld id="{615DA369-E072-3349-8748-FDB0B456E16C}" type="slidenum">
              <a:rPr lang="en-US" smtClean="0"/>
              <a:pPr/>
              <a:t>‹#›</a:t>
            </a:fld>
            <a:endParaRPr lang="en-US"/>
          </a:p>
        </p:txBody>
      </p:sp>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3" y="2470467"/>
            <a:ext cx="6494697" cy="534527"/>
          </a:xfrm>
          <a:prstGeom prst="rect">
            <a:avLst/>
          </a:prstGeom>
        </p:spPr>
        <p:txBody>
          <a:bodyPr lIns="0" anchor="b"/>
          <a:lstStyle>
            <a:lvl1pPr>
              <a:defRPr sz="3600" b="1">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1AA6415C-F0FA-94DA-C8B5-56978FC6934A}"/>
              </a:ext>
            </a:extLst>
          </p:cNvPr>
          <p:cNvGrpSpPr/>
          <p:nvPr userDrawn="1"/>
        </p:nvGrpSpPr>
        <p:grpSpPr>
          <a:xfrm>
            <a:off x="10221765" y="6288401"/>
            <a:ext cx="1624160" cy="376645"/>
            <a:chOff x="10221765" y="6288401"/>
            <a:chExt cx="1624160" cy="376645"/>
          </a:xfrm>
        </p:grpSpPr>
        <p:sp>
          <p:nvSpPr>
            <p:cNvPr id="8" name="Graphic 6">
              <a:extLst>
                <a:ext uri="{FF2B5EF4-FFF2-40B4-BE49-F238E27FC236}">
                  <a16:creationId xmlns:a16="http://schemas.microsoft.com/office/drawing/2014/main" id="{6FAF0F6E-5E9B-B767-A7FF-E2FF1B4D551E}"/>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1"/>
            </a:solidFill>
            <a:ln w="3905" cap="flat">
              <a:noFill/>
              <a:prstDash val="solid"/>
              <a:miter/>
            </a:ln>
          </p:spPr>
          <p:txBody>
            <a:bodyPr rtlCol="0" anchor="ctr"/>
            <a:lstStyle/>
            <a:p>
              <a:endParaRPr lang="en-US"/>
            </a:p>
          </p:txBody>
        </p:sp>
        <p:sp>
          <p:nvSpPr>
            <p:cNvPr id="10" name="Graphic 6">
              <a:extLst>
                <a:ext uri="{FF2B5EF4-FFF2-40B4-BE49-F238E27FC236}">
                  <a16:creationId xmlns:a16="http://schemas.microsoft.com/office/drawing/2014/main" id="{C7C77579-60F7-B94E-00BF-B9FA29C4E743}"/>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5" name="Text Placeholder 2">
            <a:extLst>
              <a:ext uri="{FF2B5EF4-FFF2-40B4-BE49-F238E27FC236}">
                <a16:creationId xmlns:a16="http://schemas.microsoft.com/office/drawing/2014/main" id="{4BC94D61-03B7-BCF9-AC95-ACC0DCE9A45A}"/>
              </a:ext>
            </a:extLst>
          </p:cNvPr>
          <p:cNvSpPr>
            <a:spLocks noGrp="1"/>
          </p:cNvSpPr>
          <p:nvPr>
            <p:ph type="body" sz="quarter" idx="10" hasCustomPrompt="1"/>
          </p:nvPr>
        </p:nvSpPr>
        <p:spPr>
          <a:xfrm>
            <a:off x="329184" y="3324225"/>
            <a:ext cx="4429125" cy="925513"/>
          </a:xfrm>
          <a:prstGeom prst="rect">
            <a:avLst/>
          </a:prstGeom>
        </p:spPr>
        <p:txBody>
          <a:bodyPr lIns="0"/>
          <a:lstStyle>
            <a:lvl1pPr marL="0" indent="0">
              <a:buNone/>
              <a:defRPr sz="1800">
                <a:solidFill>
                  <a:schemeClr val="bg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2" name="Rectangle 1">
            <a:extLst>
              <a:ext uri="{FF2B5EF4-FFF2-40B4-BE49-F238E27FC236}">
                <a16:creationId xmlns:a16="http://schemas.microsoft.com/office/drawing/2014/main" id="{321F976E-4DB1-E503-33FD-D0806529204B}"/>
              </a:ext>
            </a:extLst>
          </p:cNvPr>
          <p:cNvSpPr/>
          <p:nvPr userDrawn="1"/>
        </p:nvSpPr>
        <p:spPr>
          <a:xfrm>
            <a:off x="671959" y="6202085"/>
            <a:ext cx="2406521" cy="549275"/>
          </a:xfrm>
          <a:prstGeom prst="rect">
            <a:avLst/>
          </a:prstGeom>
        </p:spPr>
        <p:txBody>
          <a:bodyPr wrap="none" lIns="0" tIns="0" rIns="0" bIns="0" anchor="ctr">
            <a:noAutofit/>
          </a:bodyPr>
          <a:lstStyle/>
          <a:p>
            <a:pPr lvl="0"/>
            <a:r>
              <a:rPr lang="en-US" sz="1000">
                <a:solidFill>
                  <a:schemeClr val="bg1"/>
                </a:solidFill>
              </a:rPr>
              <a:t>Confidential © 2025 Persistent Systems</a:t>
            </a:r>
          </a:p>
        </p:txBody>
      </p:sp>
    </p:spTree>
    <p:extLst>
      <p:ext uri="{BB962C8B-B14F-4D97-AF65-F5344CB8AC3E}">
        <p14:creationId xmlns:p14="http://schemas.microsoft.com/office/powerpoint/2010/main" val="6693511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00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364000"/>
            <a:ext cx="2160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industry</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US"/>
              <a:t>Click to edit Master title style</a:t>
            </a:r>
          </a:p>
        </p:txBody>
      </p:sp>
      <p:sp>
        <p:nvSpPr>
          <p:cNvPr id="20" name="Text Placeholder 7">
            <a:extLst>
              <a:ext uri="{FF2B5EF4-FFF2-40B4-BE49-F238E27FC236}">
                <a16:creationId xmlns:a16="http://schemas.microsoft.com/office/drawing/2014/main" id="{80E7B756-A27E-A745-8C31-7EED1D1F7AE1}"/>
              </a:ext>
            </a:extLst>
          </p:cNvPr>
          <p:cNvSpPr>
            <a:spLocks noGrp="1"/>
          </p:cNvSpPr>
          <p:nvPr>
            <p:ph type="body" sz="quarter" idx="25" hasCustomPrompt="1"/>
          </p:nvPr>
        </p:nvSpPr>
        <p:spPr>
          <a:xfrm>
            <a:off x="2689224"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1" name="Text Placeholder 5">
            <a:extLst>
              <a:ext uri="{FF2B5EF4-FFF2-40B4-BE49-F238E27FC236}">
                <a16:creationId xmlns:a16="http://schemas.microsoft.com/office/drawing/2014/main" id="{C0E55DEC-FA60-9442-8504-E5AA1A1AEE58}"/>
              </a:ext>
            </a:extLst>
          </p:cNvPr>
          <p:cNvSpPr>
            <a:spLocks noGrp="1"/>
          </p:cNvSpPr>
          <p:nvPr>
            <p:ph type="body" sz="quarter" idx="26" hasCustomPrompt="1"/>
          </p:nvPr>
        </p:nvSpPr>
        <p:spPr>
          <a:xfrm>
            <a:off x="2689225"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2" name="Picture Placeholder 4">
            <a:extLst>
              <a:ext uri="{FF2B5EF4-FFF2-40B4-BE49-F238E27FC236}">
                <a16:creationId xmlns:a16="http://schemas.microsoft.com/office/drawing/2014/main" id="{8790F164-4CD8-8C46-AB9A-4ABBFD8D434B}"/>
              </a:ext>
            </a:extLst>
          </p:cNvPr>
          <p:cNvSpPr>
            <a:spLocks noGrp="1"/>
          </p:cNvSpPr>
          <p:nvPr>
            <p:ph type="pic" sz="quarter" idx="27" hasCustomPrompt="1"/>
          </p:nvPr>
        </p:nvSpPr>
        <p:spPr>
          <a:xfrm>
            <a:off x="2887422" y="1814400"/>
            <a:ext cx="1080000" cy="1080000"/>
          </a:xfrm>
        </p:spPr>
        <p:txBody>
          <a:bodyPr anchor="ctr" anchorCtr="0"/>
          <a:lstStyle>
            <a:lvl1pPr>
              <a:defRPr>
                <a:solidFill>
                  <a:schemeClr val="tx1"/>
                </a:solidFill>
              </a:defRPr>
            </a:lvl1pPr>
          </a:lstStyle>
          <a:p>
            <a:r>
              <a:rPr lang="en-US"/>
              <a:t>Icon</a:t>
            </a:r>
            <a:endParaRPr lang="ar-SA"/>
          </a:p>
        </p:txBody>
      </p:sp>
      <p:sp>
        <p:nvSpPr>
          <p:cNvPr id="28" name="Text Placeholder 9">
            <a:extLst>
              <a:ext uri="{FF2B5EF4-FFF2-40B4-BE49-F238E27FC236}">
                <a16:creationId xmlns:a16="http://schemas.microsoft.com/office/drawing/2014/main" id="{6F45B358-636A-E74D-A9BB-14CEF837D645}"/>
              </a:ext>
            </a:extLst>
          </p:cNvPr>
          <p:cNvSpPr>
            <a:spLocks noGrp="1"/>
          </p:cNvSpPr>
          <p:nvPr>
            <p:ph type="body" sz="quarter" idx="28" hasCustomPrompt="1"/>
          </p:nvPr>
        </p:nvSpPr>
        <p:spPr>
          <a:xfrm>
            <a:off x="2689224" y="5364000"/>
            <a:ext cx="2160000" cy="943200"/>
          </a:xfrm>
        </p:spPr>
        <p:txBody>
          <a:bodyPr vert="horz" lIns="180000" tIns="0" rIns="180000" bIns="180000" rtlCol="0">
            <a:noAutofit/>
          </a:bodyPr>
          <a:lstStyle>
            <a:lvl1pPr>
              <a:defRPr lang="en-US" sz="1400" kern="1200" baseline="0" dirty="0" smtClean="0">
                <a:solidFill>
                  <a:schemeClr val="bg2"/>
                </a:solidFill>
                <a:latin typeface="+mn-lt"/>
                <a:ea typeface="+mn-ea"/>
                <a:cs typeface="+mn-cs"/>
              </a:defRPr>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
        <p:nvSpPr>
          <p:cNvPr id="30" name="Text Placeholder 7">
            <a:extLst>
              <a:ext uri="{FF2B5EF4-FFF2-40B4-BE49-F238E27FC236}">
                <a16:creationId xmlns:a16="http://schemas.microsoft.com/office/drawing/2014/main" id="{FDB784A2-278A-A847-8E27-76D768C3FF75}"/>
              </a:ext>
            </a:extLst>
          </p:cNvPr>
          <p:cNvSpPr>
            <a:spLocks noGrp="1"/>
          </p:cNvSpPr>
          <p:nvPr>
            <p:ph type="body" sz="quarter" idx="29" hasCustomPrompt="1"/>
          </p:nvPr>
        </p:nvSpPr>
        <p:spPr>
          <a:xfrm>
            <a:off x="5018087"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2" name="Text Placeholder 5">
            <a:extLst>
              <a:ext uri="{FF2B5EF4-FFF2-40B4-BE49-F238E27FC236}">
                <a16:creationId xmlns:a16="http://schemas.microsoft.com/office/drawing/2014/main" id="{4549BD58-1254-354F-B217-A06E1B51226E}"/>
              </a:ext>
            </a:extLst>
          </p:cNvPr>
          <p:cNvSpPr>
            <a:spLocks noGrp="1"/>
          </p:cNvSpPr>
          <p:nvPr>
            <p:ph type="body" sz="quarter" idx="30" hasCustomPrompt="1"/>
          </p:nvPr>
        </p:nvSpPr>
        <p:spPr>
          <a:xfrm>
            <a:off x="5018088"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5" name="Picture Placeholder 4">
            <a:extLst>
              <a:ext uri="{FF2B5EF4-FFF2-40B4-BE49-F238E27FC236}">
                <a16:creationId xmlns:a16="http://schemas.microsoft.com/office/drawing/2014/main" id="{65DCB2FC-8CE3-6F47-B90D-03B76B73E2F7}"/>
              </a:ext>
            </a:extLst>
          </p:cNvPr>
          <p:cNvSpPr>
            <a:spLocks noGrp="1"/>
          </p:cNvSpPr>
          <p:nvPr>
            <p:ph type="pic" sz="quarter" idx="31" hasCustomPrompt="1"/>
          </p:nvPr>
        </p:nvSpPr>
        <p:spPr>
          <a:xfrm>
            <a:off x="5216285" y="1814400"/>
            <a:ext cx="1080000" cy="1080000"/>
          </a:xfrm>
        </p:spPr>
        <p:txBody>
          <a:bodyPr anchor="ctr" anchorCtr="0"/>
          <a:lstStyle>
            <a:lvl1pPr>
              <a:defRPr>
                <a:solidFill>
                  <a:schemeClr val="tx1"/>
                </a:solidFill>
              </a:defRPr>
            </a:lvl1pPr>
          </a:lstStyle>
          <a:p>
            <a:r>
              <a:rPr lang="en-US"/>
              <a:t>Icon</a:t>
            </a:r>
            <a:endParaRPr lang="ar-SA"/>
          </a:p>
        </p:txBody>
      </p:sp>
      <p:sp>
        <p:nvSpPr>
          <p:cNvPr id="36" name="Text Placeholder 9">
            <a:extLst>
              <a:ext uri="{FF2B5EF4-FFF2-40B4-BE49-F238E27FC236}">
                <a16:creationId xmlns:a16="http://schemas.microsoft.com/office/drawing/2014/main" id="{59BBE7AD-9F75-E048-BA58-BB6B7AE9022E}"/>
              </a:ext>
            </a:extLst>
          </p:cNvPr>
          <p:cNvSpPr>
            <a:spLocks noGrp="1"/>
          </p:cNvSpPr>
          <p:nvPr>
            <p:ph type="body" sz="quarter" idx="32" hasCustomPrompt="1"/>
          </p:nvPr>
        </p:nvSpPr>
        <p:spPr>
          <a:xfrm>
            <a:off x="5018087" y="5364000"/>
            <a:ext cx="2160000" cy="943200"/>
          </a:xfrm>
        </p:spPr>
        <p:txBody>
          <a:bodyPr vert="horz" lIns="180000" tIns="0" rIns="180000" bIns="180000" rtlCol="0">
            <a:noAutofit/>
          </a:bodyPr>
          <a:lstStyle>
            <a:lvl1pPr mar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defRPr lang="ar-SA" sz="1400" dirty="0"/>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
        <p:nvSpPr>
          <p:cNvPr id="37" name="Text Placeholder 7">
            <a:extLst>
              <a:ext uri="{FF2B5EF4-FFF2-40B4-BE49-F238E27FC236}">
                <a16:creationId xmlns:a16="http://schemas.microsoft.com/office/drawing/2014/main" id="{4955C03C-258A-D943-92DB-933C65C66DDE}"/>
              </a:ext>
            </a:extLst>
          </p:cNvPr>
          <p:cNvSpPr>
            <a:spLocks noGrp="1"/>
          </p:cNvSpPr>
          <p:nvPr>
            <p:ph type="body" sz="quarter" idx="33" hasCustomPrompt="1"/>
          </p:nvPr>
        </p:nvSpPr>
        <p:spPr>
          <a:xfrm>
            <a:off x="7340400"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8" name="Text Placeholder 5">
            <a:extLst>
              <a:ext uri="{FF2B5EF4-FFF2-40B4-BE49-F238E27FC236}">
                <a16:creationId xmlns:a16="http://schemas.microsoft.com/office/drawing/2014/main" id="{5B635FE7-55B1-7440-9456-24C47A9AF180}"/>
              </a:ext>
            </a:extLst>
          </p:cNvPr>
          <p:cNvSpPr>
            <a:spLocks noGrp="1"/>
          </p:cNvSpPr>
          <p:nvPr>
            <p:ph type="body" sz="quarter" idx="34" hasCustomPrompt="1"/>
          </p:nvPr>
        </p:nvSpPr>
        <p:spPr>
          <a:xfrm>
            <a:off x="7340400"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9" name="Picture Placeholder 4">
            <a:extLst>
              <a:ext uri="{FF2B5EF4-FFF2-40B4-BE49-F238E27FC236}">
                <a16:creationId xmlns:a16="http://schemas.microsoft.com/office/drawing/2014/main" id="{0B427F7E-7A63-FC4B-8A19-8BDAA12516CE}"/>
              </a:ext>
            </a:extLst>
          </p:cNvPr>
          <p:cNvSpPr>
            <a:spLocks noGrp="1"/>
          </p:cNvSpPr>
          <p:nvPr>
            <p:ph type="pic" sz="quarter" idx="35" hasCustomPrompt="1"/>
          </p:nvPr>
        </p:nvSpPr>
        <p:spPr>
          <a:xfrm>
            <a:off x="7545147" y="1814400"/>
            <a:ext cx="1080000" cy="1080000"/>
          </a:xfrm>
        </p:spPr>
        <p:txBody>
          <a:bodyPr anchor="ctr" anchorCtr="0"/>
          <a:lstStyle>
            <a:lvl1pPr>
              <a:defRPr>
                <a:solidFill>
                  <a:schemeClr val="tx1"/>
                </a:solidFill>
              </a:defRPr>
            </a:lvl1pPr>
          </a:lstStyle>
          <a:p>
            <a:r>
              <a:rPr lang="en-US"/>
              <a:t>Icon</a:t>
            </a:r>
            <a:endParaRPr lang="ar-SA"/>
          </a:p>
        </p:txBody>
      </p:sp>
      <p:sp>
        <p:nvSpPr>
          <p:cNvPr id="40" name="Text Placeholder 9">
            <a:extLst>
              <a:ext uri="{FF2B5EF4-FFF2-40B4-BE49-F238E27FC236}">
                <a16:creationId xmlns:a16="http://schemas.microsoft.com/office/drawing/2014/main" id="{019B4B7D-6C27-AB42-BF29-A46F2CCE4D50}"/>
              </a:ext>
            </a:extLst>
          </p:cNvPr>
          <p:cNvSpPr>
            <a:spLocks noGrp="1"/>
          </p:cNvSpPr>
          <p:nvPr>
            <p:ph type="body" sz="quarter" idx="36" hasCustomPrompt="1"/>
          </p:nvPr>
        </p:nvSpPr>
        <p:spPr>
          <a:xfrm>
            <a:off x="7340400" y="5364000"/>
            <a:ext cx="2160000" cy="943200"/>
          </a:xfrm>
        </p:spPr>
        <p:txBody>
          <a:bodyPr vert="horz" lIns="180000" tIns="0" rIns="180000" bIns="180000" rtlCol="0">
            <a:noAutofit/>
          </a:bodyPr>
          <a:lstStyle>
            <a:lvl1pPr mar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defRPr lang="ar-SA" sz="1400" dirty="0"/>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
        <p:nvSpPr>
          <p:cNvPr id="41" name="Text Placeholder 7">
            <a:extLst>
              <a:ext uri="{FF2B5EF4-FFF2-40B4-BE49-F238E27FC236}">
                <a16:creationId xmlns:a16="http://schemas.microsoft.com/office/drawing/2014/main" id="{CC5B86BF-14DC-2D46-8CEA-0ADE0A0A5CC1}"/>
              </a:ext>
            </a:extLst>
          </p:cNvPr>
          <p:cNvSpPr>
            <a:spLocks noGrp="1"/>
          </p:cNvSpPr>
          <p:nvPr>
            <p:ph type="body" sz="quarter" idx="37" hasCustomPrompt="1"/>
          </p:nvPr>
        </p:nvSpPr>
        <p:spPr>
          <a:xfrm>
            <a:off x="9669600" y="474840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2" name="Text Placeholder 5">
            <a:extLst>
              <a:ext uri="{FF2B5EF4-FFF2-40B4-BE49-F238E27FC236}">
                <a16:creationId xmlns:a16="http://schemas.microsoft.com/office/drawing/2014/main" id="{C6BD2B1A-4533-A74E-93E6-D353897EED36}"/>
              </a:ext>
            </a:extLst>
          </p:cNvPr>
          <p:cNvSpPr>
            <a:spLocks noGrp="1"/>
          </p:cNvSpPr>
          <p:nvPr>
            <p:ph type="body" sz="quarter" idx="38" hasCustomPrompt="1"/>
          </p:nvPr>
        </p:nvSpPr>
        <p:spPr>
          <a:xfrm>
            <a:off x="9669600"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3" name="Picture Placeholder 4">
            <a:extLst>
              <a:ext uri="{FF2B5EF4-FFF2-40B4-BE49-F238E27FC236}">
                <a16:creationId xmlns:a16="http://schemas.microsoft.com/office/drawing/2014/main" id="{E20C4043-65C4-CD4D-A5EA-D44AD7056CFC}"/>
              </a:ext>
            </a:extLst>
          </p:cNvPr>
          <p:cNvSpPr>
            <a:spLocks noGrp="1"/>
          </p:cNvSpPr>
          <p:nvPr>
            <p:ph type="pic" sz="quarter" idx="39" hasCustomPrompt="1"/>
          </p:nvPr>
        </p:nvSpPr>
        <p:spPr>
          <a:xfrm>
            <a:off x="9859722" y="1814400"/>
            <a:ext cx="1080000" cy="1080000"/>
          </a:xfrm>
        </p:spPr>
        <p:txBody>
          <a:bodyPr anchor="ctr" anchorCtr="0"/>
          <a:lstStyle>
            <a:lvl1pPr>
              <a:defRPr>
                <a:solidFill>
                  <a:schemeClr val="tx1"/>
                </a:solidFill>
              </a:defRPr>
            </a:lvl1pPr>
          </a:lstStyle>
          <a:p>
            <a:r>
              <a:rPr lang="en-US"/>
              <a:t>Icon</a:t>
            </a:r>
            <a:endParaRPr lang="ar-SA"/>
          </a:p>
        </p:txBody>
      </p:sp>
      <p:sp>
        <p:nvSpPr>
          <p:cNvPr id="44" name="Text Placeholder 9">
            <a:extLst>
              <a:ext uri="{FF2B5EF4-FFF2-40B4-BE49-F238E27FC236}">
                <a16:creationId xmlns:a16="http://schemas.microsoft.com/office/drawing/2014/main" id="{5499B2D2-EDDE-4C4A-B27E-897A0535FF56}"/>
              </a:ext>
            </a:extLst>
          </p:cNvPr>
          <p:cNvSpPr>
            <a:spLocks noGrp="1"/>
          </p:cNvSpPr>
          <p:nvPr>
            <p:ph type="body" sz="quarter" idx="40" hasCustomPrompt="1"/>
          </p:nvPr>
        </p:nvSpPr>
        <p:spPr>
          <a:xfrm>
            <a:off x="9669600" y="5364000"/>
            <a:ext cx="2160000" cy="943200"/>
          </a:xfrm>
        </p:spPr>
        <p:txBody>
          <a:bodyPr vert="horz" lIns="180000" tIns="0" rIns="180000" bIns="180000" rtlCol="0">
            <a:noAutofit/>
          </a:bodyPr>
          <a:lstStyle>
            <a:lvl1pPr mar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defRPr lang="ar-SA" sz="1400" dirty="0"/>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Tree>
    <p:extLst>
      <p:ext uri="{BB962C8B-B14F-4D97-AF65-F5344CB8AC3E}">
        <p14:creationId xmlns:p14="http://schemas.microsoft.com/office/powerpoint/2010/main" val="348298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2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Numbered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5652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9200"/>
            <a:ext cx="5652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5652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5652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7" name="Rectangle 46">
            <a:extLst>
              <a:ext uri="{FF2B5EF4-FFF2-40B4-BE49-F238E27FC236}">
                <a16:creationId xmlns:a16="http://schemas.microsoft.com/office/drawing/2014/main" id="{612ECC1A-7D0C-F945-9F20-18B7198D0894}"/>
              </a:ext>
            </a:extLst>
          </p:cNvPr>
          <p:cNvSpPr/>
          <p:nvPr userDrawn="1"/>
        </p:nvSpPr>
        <p:spPr>
          <a:xfrm>
            <a:off x="6181200" y="1072800"/>
            <a:ext cx="5652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8" name="Text Placeholder 7">
            <a:extLst>
              <a:ext uri="{FF2B5EF4-FFF2-40B4-BE49-F238E27FC236}">
                <a16:creationId xmlns:a16="http://schemas.microsoft.com/office/drawing/2014/main" id="{F9C18C90-91C1-974D-9DEB-425E6E1AF8CB}"/>
              </a:ext>
            </a:extLst>
          </p:cNvPr>
          <p:cNvSpPr>
            <a:spLocks noGrp="1"/>
          </p:cNvSpPr>
          <p:nvPr>
            <p:ph type="body" sz="quarter" idx="25" hasCustomPrompt="1"/>
          </p:nvPr>
        </p:nvSpPr>
        <p:spPr>
          <a:xfrm>
            <a:off x="6181200" y="4748400"/>
            <a:ext cx="5652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9" name="Text Placeholder 5">
            <a:extLst>
              <a:ext uri="{FF2B5EF4-FFF2-40B4-BE49-F238E27FC236}">
                <a16:creationId xmlns:a16="http://schemas.microsoft.com/office/drawing/2014/main" id="{CF174269-C7E1-5F4F-AC13-A6542A31AE4F}"/>
              </a:ext>
            </a:extLst>
          </p:cNvPr>
          <p:cNvSpPr>
            <a:spLocks noGrp="1"/>
          </p:cNvSpPr>
          <p:nvPr>
            <p:ph type="body" sz="quarter" idx="26" hasCustomPrompt="1"/>
          </p:nvPr>
        </p:nvSpPr>
        <p:spPr>
          <a:xfrm>
            <a:off x="6175376" y="1072800"/>
            <a:ext cx="5652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0" name="Text Placeholder 9">
            <a:extLst>
              <a:ext uri="{FF2B5EF4-FFF2-40B4-BE49-F238E27FC236}">
                <a16:creationId xmlns:a16="http://schemas.microsoft.com/office/drawing/2014/main" id="{03A4A200-CD94-4B41-8A8F-E6DB51008F10}"/>
              </a:ext>
            </a:extLst>
          </p:cNvPr>
          <p:cNvSpPr>
            <a:spLocks noGrp="1"/>
          </p:cNvSpPr>
          <p:nvPr>
            <p:ph type="body" sz="quarter" idx="27" hasCustomPrompt="1"/>
          </p:nvPr>
        </p:nvSpPr>
        <p:spPr>
          <a:xfrm>
            <a:off x="6181200" y="5364000"/>
            <a:ext cx="5652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51" name="TextBox 50">
            <a:extLst>
              <a:ext uri="{FF2B5EF4-FFF2-40B4-BE49-F238E27FC236}">
                <a16:creationId xmlns:a16="http://schemas.microsoft.com/office/drawing/2014/main" id="{DE79CDA2-5B5E-BB41-BB2E-E3D0BB4692F5}"/>
              </a:ext>
            </a:extLst>
          </p:cNvPr>
          <p:cNvSpPr txBox="1"/>
          <p:nvPr userDrawn="1"/>
        </p:nvSpPr>
        <p:spPr>
          <a:xfrm>
            <a:off x="6249989"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97786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5" pos="4009">
          <p15:clr>
            <a:srgbClr val="FBAE40"/>
          </p15:clr>
        </p15:guide>
        <p15:guide id="6" pos="585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Numbered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37044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37044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37044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37044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7" name="Rectangle 36">
            <a:extLst>
              <a:ext uri="{FF2B5EF4-FFF2-40B4-BE49-F238E27FC236}">
                <a16:creationId xmlns:a16="http://schemas.microsoft.com/office/drawing/2014/main" id="{CA4E4348-9D5A-554C-B08B-F058D641B9E5}"/>
              </a:ext>
            </a:extLst>
          </p:cNvPr>
          <p:cNvSpPr/>
          <p:nvPr userDrawn="1"/>
        </p:nvSpPr>
        <p:spPr>
          <a:xfrm>
            <a:off x="4246564" y="1072800"/>
            <a:ext cx="37044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8" name="Text Placeholder 7">
            <a:extLst>
              <a:ext uri="{FF2B5EF4-FFF2-40B4-BE49-F238E27FC236}">
                <a16:creationId xmlns:a16="http://schemas.microsoft.com/office/drawing/2014/main" id="{BD99B014-20BE-A448-A109-7184D9482DED}"/>
              </a:ext>
            </a:extLst>
          </p:cNvPr>
          <p:cNvSpPr>
            <a:spLocks noGrp="1"/>
          </p:cNvSpPr>
          <p:nvPr>
            <p:ph type="body" sz="quarter" idx="25" hasCustomPrompt="1"/>
          </p:nvPr>
        </p:nvSpPr>
        <p:spPr>
          <a:xfrm>
            <a:off x="4246563" y="4748400"/>
            <a:ext cx="37044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9" name="Text Placeholder 5">
            <a:extLst>
              <a:ext uri="{FF2B5EF4-FFF2-40B4-BE49-F238E27FC236}">
                <a16:creationId xmlns:a16="http://schemas.microsoft.com/office/drawing/2014/main" id="{34CF224D-F696-EE48-A1B7-46D03B2D202E}"/>
              </a:ext>
            </a:extLst>
          </p:cNvPr>
          <p:cNvSpPr>
            <a:spLocks noGrp="1"/>
          </p:cNvSpPr>
          <p:nvPr>
            <p:ph type="body" sz="quarter" idx="26" hasCustomPrompt="1"/>
          </p:nvPr>
        </p:nvSpPr>
        <p:spPr>
          <a:xfrm>
            <a:off x="4246564" y="1072800"/>
            <a:ext cx="37044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0" name="Text Placeholder 9">
            <a:extLst>
              <a:ext uri="{FF2B5EF4-FFF2-40B4-BE49-F238E27FC236}">
                <a16:creationId xmlns:a16="http://schemas.microsoft.com/office/drawing/2014/main" id="{88B95FD5-7499-E849-9C4A-AF40E8C5E0D8}"/>
              </a:ext>
            </a:extLst>
          </p:cNvPr>
          <p:cNvSpPr>
            <a:spLocks noGrp="1"/>
          </p:cNvSpPr>
          <p:nvPr>
            <p:ph type="body" sz="quarter" idx="27" hasCustomPrompt="1"/>
          </p:nvPr>
        </p:nvSpPr>
        <p:spPr>
          <a:xfrm>
            <a:off x="4246562" y="5364000"/>
            <a:ext cx="37044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1" name="TextBox 40">
            <a:extLst>
              <a:ext uri="{FF2B5EF4-FFF2-40B4-BE49-F238E27FC236}">
                <a16:creationId xmlns:a16="http://schemas.microsoft.com/office/drawing/2014/main" id="{67DF640E-E6B1-D24B-8577-2B2D09FCFC7B}"/>
              </a:ext>
            </a:extLst>
          </p:cNvPr>
          <p:cNvSpPr txBox="1"/>
          <p:nvPr userDrawn="1"/>
        </p:nvSpPr>
        <p:spPr>
          <a:xfrm>
            <a:off x="4292601"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2" name="Rectangle 41">
            <a:extLst>
              <a:ext uri="{FF2B5EF4-FFF2-40B4-BE49-F238E27FC236}">
                <a16:creationId xmlns:a16="http://schemas.microsoft.com/office/drawing/2014/main" id="{9AE3F22A-576D-4E4B-AF8A-FEEF684BE790}"/>
              </a:ext>
            </a:extLst>
          </p:cNvPr>
          <p:cNvSpPr/>
          <p:nvPr userDrawn="1"/>
        </p:nvSpPr>
        <p:spPr>
          <a:xfrm>
            <a:off x="8132764" y="1072800"/>
            <a:ext cx="37044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3" name="Text Placeholder 7">
            <a:extLst>
              <a:ext uri="{FF2B5EF4-FFF2-40B4-BE49-F238E27FC236}">
                <a16:creationId xmlns:a16="http://schemas.microsoft.com/office/drawing/2014/main" id="{FD863C83-026E-A643-A29F-66527A391117}"/>
              </a:ext>
            </a:extLst>
          </p:cNvPr>
          <p:cNvSpPr>
            <a:spLocks noGrp="1"/>
          </p:cNvSpPr>
          <p:nvPr>
            <p:ph type="body" sz="quarter" idx="28" hasCustomPrompt="1"/>
          </p:nvPr>
        </p:nvSpPr>
        <p:spPr>
          <a:xfrm>
            <a:off x="8132763" y="4748400"/>
            <a:ext cx="37044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4" name="Text Placeholder 5">
            <a:extLst>
              <a:ext uri="{FF2B5EF4-FFF2-40B4-BE49-F238E27FC236}">
                <a16:creationId xmlns:a16="http://schemas.microsoft.com/office/drawing/2014/main" id="{72C74016-2B5C-5048-BAC1-82E165A4567E}"/>
              </a:ext>
            </a:extLst>
          </p:cNvPr>
          <p:cNvSpPr>
            <a:spLocks noGrp="1"/>
          </p:cNvSpPr>
          <p:nvPr>
            <p:ph type="body" sz="quarter" idx="29" hasCustomPrompt="1"/>
          </p:nvPr>
        </p:nvSpPr>
        <p:spPr>
          <a:xfrm>
            <a:off x="8132764" y="1072800"/>
            <a:ext cx="37044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5" name="Text Placeholder 9">
            <a:extLst>
              <a:ext uri="{FF2B5EF4-FFF2-40B4-BE49-F238E27FC236}">
                <a16:creationId xmlns:a16="http://schemas.microsoft.com/office/drawing/2014/main" id="{2223BF37-F976-EB40-8A82-034FB83392AF}"/>
              </a:ext>
            </a:extLst>
          </p:cNvPr>
          <p:cNvSpPr>
            <a:spLocks noGrp="1"/>
          </p:cNvSpPr>
          <p:nvPr>
            <p:ph type="body" sz="quarter" idx="30" hasCustomPrompt="1"/>
          </p:nvPr>
        </p:nvSpPr>
        <p:spPr>
          <a:xfrm>
            <a:off x="8132762" y="5364000"/>
            <a:ext cx="37044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6" name="TextBox 45">
            <a:extLst>
              <a:ext uri="{FF2B5EF4-FFF2-40B4-BE49-F238E27FC236}">
                <a16:creationId xmlns:a16="http://schemas.microsoft.com/office/drawing/2014/main" id="{34B0DE95-DCF1-B142-92A6-4690ABC403C7}"/>
              </a:ext>
            </a:extLst>
          </p:cNvPr>
          <p:cNvSpPr txBox="1"/>
          <p:nvPr userDrawn="1"/>
        </p:nvSpPr>
        <p:spPr>
          <a:xfrm>
            <a:off x="8178801"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72234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5" pos="4009">
          <p15:clr>
            <a:srgbClr val="FBAE40"/>
          </p15:clr>
        </p15:guide>
        <p15:guide id="6" pos="585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Numbered Column">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31E1F3E-6649-4F4A-81C4-A457307C320A}"/>
              </a:ext>
            </a:extLst>
          </p:cNvPr>
          <p:cNvSpPr/>
          <p:nvPr userDrawn="1"/>
        </p:nvSpPr>
        <p:spPr>
          <a:xfrm>
            <a:off x="3272400"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5" name="Rectangle 34">
            <a:extLst>
              <a:ext uri="{FF2B5EF4-FFF2-40B4-BE49-F238E27FC236}">
                <a16:creationId xmlns:a16="http://schemas.microsoft.com/office/drawing/2014/main" id="{2537E308-DE58-C64E-83EC-8AE518964811}"/>
              </a:ext>
            </a:extLst>
          </p:cNvPr>
          <p:cNvSpPr/>
          <p:nvPr userDrawn="1"/>
        </p:nvSpPr>
        <p:spPr>
          <a:xfrm>
            <a:off x="6172200"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6" name="Rectangle 35">
            <a:extLst>
              <a:ext uri="{FF2B5EF4-FFF2-40B4-BE49-F238E27FC236}">
                <a16:creationId xmlns:a16="http://schemas.microsoft.com/office/drawing/2014/main" id="{D54E5279-46A9-4241-A757-CDD2DE172B87}"/>
              </a:ext>
            </a:extLst>
          </p:cNvPr>
          <p:cNvSpPr/>
          <p:nvPr userDrawn="1"/>
        </p:nvSpPr>
        <p:spPr>
          <a:xfrm>
            <a:off x="9093600"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72200"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3675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72200" y="1072800"/>
            <a:ext cx="2736000" cy="3675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3675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400"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72200"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600"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2" name="TextBox 21">
            <a:extLst>
              <a:ext uri="{FF2B5EF4-FFF2-40B4-BE49-F238E27FC236}">
                <a16:creationId xmlns:a16="http://schemas.microsoft.com/office/drawing/2014/main" id="{FC8BFE8E-8807-4E4C-AB88-303791BC6EF6}"/>
              </a:ext>
            </a:extLst>
          </p:cNvPr>
          <p:cNvSpPr txBox="1"/>
          <p:nvPr userDrawn="1"/>
        </p:nvSpPr>
        <p:spPr>
          <a:xfrm>
            <a:off x="3347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8" name="TextBox 27">
            <a:extLst>
              <a:ext uri="{FF2B5EF4-FFF2-40B4-BE49-F238E27FC236}">
                <a16:creationId xmlns:a16="http://schemas.microsoft.com/office/drawing/2014/main" id="{9E1D276C-EB54-3A45-AEF3-DE29027E8670}"/>
              </a:ext>
            </a:extLst>
          </p:cNvPr>
          <p:cNvSpPr txBox="1"/>
          <p:nvPr userDrawn="1"/>
        </p:nvSpPr>
        <p:spPr>
          <a:xfrm>
            <a:off x="6248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0" name="TextBox 29">
            <a:extLst>
              <a:ext uri="{FF2B5EF4-FFF2-40B4-BE49-F238E27FC236}">
                <a16:creationId xmlns:a16="http://schemas.microsoft.com/office/drawing/2014/main" id="{1D4EE066-2861-2749-B842-3BF8211B45C8}"/>
              </a:ext>
            </a:extLst>
          </p:cNvPr>
          <p:cNvSpPr txBox="1"/>
          <p:nvPr userDrawn="1"/>
        </p:nvSpPr>
        <p:spPr>
          <a:xfrm>
            <a:off x="9189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4</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54205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 Numbered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7" name="Rectangle 36">
            <a:extLst>
              <a:ext uri="{FF2B5EF4-FFF2-40B4-BE49-F238E27FC236}">
                <a16:creationId xmlns:a16="http://schemas.microsoft.com/office/drawing/2014/main" id="{E7716C60-7810-964B-8692-8987A4A94890}"/>
              </a:ext>
            </a:extLst>
          </p:cNvPr>
          <p:cNvSpPr/>
          <p:nvPr userDrawn="1"/>
        </p:nvSpPr>
        <p:spPr>
          <a:xfrm>
            <a:off x="2703513"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8" name="Text Placeholder 7">
            <a:extLst>
              <a:ext uri="{FF2B5EF4-FFF2-40B4-BE49-F238E27FC236}">
                <a16:creationId xmlns:a16="http://schemas.microsoft.com/office/drawing/2014/main" id="{E11C0838-57F1-DC4A-B612-50CD5FD889FD}"/>
              </a:ext>
            </a:extLst>
          </p:cNvPr>
          <p:cNvSpPr>
            <a:spLocks noGrp="1"/>
          </p:cNvSpPr>
          <p:nvPr>
            <p:ph type="body" sz="quarter" idx="25" hasCustomPrompt="1"/>
          </p:nvPr>
        </p:nvSpPr>
        <p:spPr>
          <a:xfrm>
            <a:off x="2703512"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9" name="Text Placeholder 5">
            <a:extLst>
              <a:ext uri="{FF2B5EF4-FFF2-40B4-BE49-F238E27FC236}">
                <a16:creationId xmlns:a16="http://schemas.microsoft.com/office/drawing/2014/main" id="{68B8D62D-4794-7D41-9C3F-A4EA7A654182}"/>
              </a:ext>
            </a:extLst>
          </p:cNvPr>
          <p:cNvSpPr>
            <a:spLocks noGrp="1"/>
          </p:cNvSpPr>
          <p:nvPr>
            <p:ph type="body" sz="quarter" idx="26" hasCustomPrompt="1"/>
          </p:nvPr>
        </p:nvSpPr>
        <p:spPr>
          <a:xfrm>
            <a:off x="2703513"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0" name="Text Placeholder 9">
            <a:extLst>
              <a:ext uri="{FF2B5EF4-FFF2-40B4-BE49-F238E27FC236}">
                <a16:creationId xmlns:a16="http://schemas.microsoft.com/office/drawing/2014/main" id="{14EF6785-DA03-1244-B107-E8AD15A0265F}"/>
              </a:ext>
            </a:extLst>
          </p:cNvPr>
          <p:cNvSpPr>
            <a:spLocks noGrp="1"/>
          </p:cNvSpPr>
          <p:nvPr>
            <p:ph type="body" sz="quarter" idx="27" hasCustomPrompt="1"/>
          </p:nvPr>
        </p:nvSpPr>
        <p:spPr>
          <a:xfrm>
            <a:off x="2703512"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41" name="TextBox 40">
            <a:extLst>
              <a:ext uri="{FF2B5EF4-FFF2-40B4-BE49-F238E27FC236}">
                <a16:creationId xmlns:a16="http://schemas.microsoft.com/office/drawing/2014/main" id="{8C030A56-4372-D14E-BBC4-38EA5F205C47}"/>
              </a:ext>
            </a:extLst>
          </p:cNvPr>
          <p:cNvSpPr txBox="1"/>
          <p:nvPr userDrawn="1"/>
        </p:nvSpPr>
        <p:spPr>
          <a:xfrm>
            <a:off x="274955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2" name="Rectangle 41">
            <a:extLst>
              <a:ext uri="{FF2B5EF4-FFF2-40B4-BE49-F238E27FC236}">
                <a16:creationId xmlns:a16="http://schemas.microsoft.com/office/drawing/2014/main" id="{C67F841C-4F02-5B41-9431-30E58723F121}"/>
              </a:ext>
            </a:extLst>
          </p:cNvPr>
          <p:cNvSpPr/>
          <p:nvPr userDrawn="1"/>
        </p:nvSpPr>
        <p:spPr>
          <a:xfrm>
            <a:off x="5018088"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3" name="Text Placeholder 7">
            <a:extLst>
              <a:ext uri="{FF2B5EF4-FFF2-40B4-BE49-F238E27FC236}">
                <a16:creationId xmlns:a16="http://schemas.microsoft.com/office/drawing/2014/main" id="{F8E32100-5E8C-484B-AEDF-71E53F1F34FB}"/>
              </a:ext>
            </a:extLst>
          </p:cNvPr>
          <p:cNvSpPr>
            <a:spLocks noGrp="1"/>
          </p:cNvSpPr>
          <p:nvPr>
            <p:ph type="body" sz="quarter" idx="28" hasCustomPrompt="1"/>
          </p:nvPr>
        </p:nvSpPr>
        <p:spPr>
          <a:xfrm>
            <a:off x="5018087"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4" name="Text Placeholder 5">
            <a:extLst>
              <a:ext uri="{FF2B5EF4-FFF2-40B4-BE49-F238E27FC236}">
                <a16:creationId xmlns:a16="http://schemas.microsoft.com/office/drawing/2014/main" id="{7625711F-2384-6D41-80C5-20759264DE42}"/>
              </a:ext>
            </a:extLst>
          </p:cNvPr>
          <p:cNvSpPr>
            <a:spLocks noGrp="1"/>
          </p:cNvSpPr>
          <p:nvPr>
            <p:ph type="body" sz="quarter" idx="29" hasCustomPrompt="1"/>
          </p:nvPr>
        </p:nvSpPr>
        <p:spPr>
          <a:xfrm>
            <a:off x="5018088"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5" name="Text Placeholder 9">
            <a:extLst>
              <a:ext uri="{FF2B5EF4-FFF2-40B4-BE49-F238E27FC236}">
                <a16:creationId xmlns:a16="http://schemas.microsoft.com/office/drawing/2014/main" id="{54A34157-3568-2348-944D-9426409E8330}"/>
              </a:ext>
            </a:extLst>
          </p:cNvPr>
          <p:cNvSpPr>
            <a:spLocks noGrp="1"/>
          </p:cNvSpPr>
          <p:nvPr>
            <p:ph type="body" sz="quarter" idx="30" hasCustomPrompt="1"/>
          </p:nvPr>
        </p:nvSpPr>
        <p:spPr>
          <a:xfrm>
            <a:off x="5018087"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46" name="TextBox 45">
            <a:extLst>
              <a:ext uri="{FF2B5EF4-FFF2-40B4-BE49-F238E27FC236}">
                <a16:creationId xmlns:a16="http://schemas.microsoft.com/office/drawing/2014/main" id="{15DF03BE-39F8-4F40-95CF-820A66F0E24A}"/>
              </a:ext>
            </a:extLst>
          </p:cNvPr>
          <p:cNvSpPr txBox="1"/>
          <p:nvPr userDrawn="1"/>
        </p:nvSpPr>
        <p:spPr>
          <a:xfrm>
            <a:off x="5064125"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7" name="Rectangle 46">
            <a:extLst>
              <a:ext uri="{FF2B5EF4-FFF2-40B4-BE49-F238E27FC236}">
                <a16:creationId xmlns:a16="http://schemas.microsoft.com/office/drawing/2014/main" id="{CCC19F0B-16E2-304D-AD07-52DF326CD26E}"/>
              </a:ext>
            </a:extLst>
          </p:cNvPr>
          <p:cNvSpPr/>
          <p:nvPr userDrawn="1"/>
        </p:nvSpPr>
        <p:spPr>
          <a:xfrm>
            <a:off x="7347600"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8" name="Text Placeholder 7">
            <a:extLst>
              <a:ext uri="{FF2B5EF4-FFF2-40B4-BE49-F238E27FC236}">
                <a16:creationId xmlns:a16="http://schemas.microsoft.com/office/drawing/2014/main" id="{1690FC4A-C95B-EC42-99B2-DFBE668B0AF6}"/>
              </a:ext>
            </a:extLst>
          </p:cNvPr>
          <p:cNvSpPr>
            <a:spLocks noGrp="1"/>
          </p:cNvSpPr>
          <p:nvPr>
            <p:ph type="body" sz="quarter" idx="31" hasCustomPrompt="1"/>
          </p:nvPr>
        </p:nvSpPr>
        <p:spPr>
          <a:xfrm>
            <a:off x="7346950"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9" name="Text Placeholder 5">
            <a:extLst>
              <a:ext uri="{FF2B5EF4-FFF2-40B4-BE49-F238E27FC236}">
                <a16:creationId xmlns:a16="http://schemas.microsoft.com/office/drawing/2014/main" id="{EEE8B1B9-2859-004C-BEF9-F19E036268D8}"/>
              </a:ext>
            </a:extLst>
          </p:cNvPr>
          <p:cNvSpPr>
            <a:spLocks noGrp="1"/>
          </p:cNvSpPr>
          <p:nvPr>
            <p:ph type="body" sz="quarter" idx="32" hasCustomPrompt="1"/>
          </p:nvPr>
        </p:nvSpPr>
        <p:spPr>
          <a:xfrm>
            <a:off x="7346951"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0" name="Text Placeholder 9">
            <a:extLst>
              <a:ext uri="{FF2B5EF4-FFF2-40B4-BE49-F238E27FC236}">
                <a16:creationId xmlns:a16="http://schemas.microsoft.com/office/drawing/2014/main" id="{C0F6BA4D-EDAA-8B4C-A6FD-DC0EB6098CF0}"/>
              </a:ext>
            </a:extLst>
          </p:cNvPr>
          <p:cNvSpPr>
            <a:spLocks noGrp="1"/>
          </p:cNvSpPr>
          <p:nvPr>
            <p:ph type="body" sz="quarter" idx="33" hasCustomPrompt="1"/>
          </p:nvPr>
        </p:nvSpPr>
        <p:spPr>
          <a:xfrm>
            <a:off x="7346950"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51" name="TextBox 50">
            <a:extLst>
              <a:ext uri="{FF2B5EF4-FFF2-40B4-BE49-F238E27FC236}">
                <a16:creationId xmlns:a16="http://schemas.microsoft.com/office/drawing/2014/main" id="{F17B9DEB-FFEB-A149-ADC6-25F7CE40DF53}"/>
              </a:ext>
            </a:extLst>
          </p:cNvPr>
          <p:cNvSpPr txBox="1"/>
          <p:nvPr userDrawn="1"/>
        </p:nvSpPr>
        <p:spPr>
          <a:xfrm>
            <a:off x="7392988"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4</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52" name="Rectangle 51">
            <a:extLst>
              <a:ext uri="{FF2B5EF4-FFF2-40B4-BE49-F238E27FC236}">
                <a16:creationId xmlns:a16="http://schemas.microsoft.com/office/drawing/2014/main" id="{9DC34432-3288-A049-B8EF-01F9D11F3A9E}"/>
              </a:ext>
            </a:extLst>
          </p:cNvPr>
          <p:cNvSpPr/>
          <p:nvPr userDrawn="1"/>
        </p:nvSpPr>
        <p:spPr>
          <a:xfrm>
            <a:off x="9669600"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3" name="Text Placeholder 7">
            <a:extLst>
              <a:ext uri="{FF2B5EF4-FFF2-40B4-BE49-F238E27FC236}">
                <a16:creationId xmlns:a16="http://schemas.microsoft.com/office/drawing/2014/main" id="{BA3EC096-8873-924D-8057-333BFBBFD3B5}"/>
              </a:ext>
            </a:extLst>
          </p:cNvPr>
          <p:cNvSpPr>
            <a:spLocks noGrp="1"/>
          </p:cNvSpPr>
          <p:nvPr>
            <p:ph type="body" sz="quarter" idx="34" hasCustomPrompt="1"/>
          </p:nvPr>
        </p:nvSpPr>
        <p:spPr>
          <a:xfrm>
            <a:off x="9669600" y="47484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54" name="Text Placeholder 5">
            <a:extLst>
              <a:ext uri="{FF2B5EF4-FFF2-40B4-BE49-F238E27FC236}">
                <a16:creationId xmlns:a16="http://schemas.microsoft.com/office/drawing/2014/main" id="{4A5A9D55-EA57-7C44-88EE-4FF0A1FC4B93}"/>
              </a:ext>
            </a:extLst>
          </p:cNvPr>
          <p:cNvSpPr>
            <a:spLocks noGrp="1"/>
          </p:cNvSpPr>
          <p:nvPr>
            <p:ph type="body" sz="quarter" idx="35" hasCustomPrompt="1"/>
          </p:nvPr>
        </p:nvSpPr>
        <p:spPr>
          <a:xfrm>
            <a:off x="9675814"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5" name="Text Placeholder 9">
            <a:extLst>
              <a:ext uri="{FF2B5EF4-FFF2-40B4-BE49-F238E27FC236}">
                <a16:creationId xmlns:a16="http://schemas.microsoft.com/office/drawing/2014/main" id="{54BAD46C-76BF-A64B-BEB8-01A40431EBB0}"/>
              </a:ext>
            </a:extLst>
          </p:cNvPr>
          <p:cNvSpPr>
            <a:spLocks noGrp="1"/>
          </p:cNvSpPr>
          <p:nvPr>
            <p:ph type="body" sz="quarter" idx="36" hasCustomPrompt="1"/>
          </p:nvPr>
        </p:nvSpPr>
        <p:spPr>
          <a:xfrm>
            <a:off x="9669600"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56" name="TextBox 55">
            <a:extLst>
              <a:ext uri="{FF2B5EF4-FFF2-40B4-BE49-F238E27FC236}">
                <a16:creationId xmlns:a16="http://schemas.microsoft.com/office/drawing/2014/main" id="{F29963BD-E511-4143-889B-FFCA9138C037}"/>
              </a:ext>
            </a:extLst>
          </p:cNvPr>
          <p:cNvSpPr txBox="1"/>
          <p:nvPr userDrawn="1"/>
        </p:nvSpPr>
        <p:spPr>
          <a:xfrm>
            <a:off x="9721851"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5</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55795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with 12 Bo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4" name="Rectangle 3">
            <a:extLst>
              <a:ext uri="{FF2B5EF4-FFF2-40B4-BE49-F238E27FC236}">
                <a16:creationId xmlns:a16="http://schemas.microsoft.com/office/drawing/2014/main" id="{610ACDF2-F023-A54E-B2A2-0E26810C5758}"/>
              </a:ext>
            </a:extLst>
          </p:cNvPr>
          <p:cNvSpPr/>
          <p:nvPr userDrawn="1"/>
        </p:nvSpPr>
        <p:spPr>
          <a:xfrm>
            <a:off x="360422"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1200"/>
          </a:p>
        </p:txBody>
      </p:sp>
      <p:sp>
        <p:nvSpPr>
          <p:cNvPr id="21" name="Rectangle 20">
            <a:extLst>
              <a:ext uri="{FF2B5EF4-FFF2-40B4-BE49-F238E27FC236}">
                <a16:creationId xmlns:a16="http://schemas.microsoft.com/office/drawing/2014/main" id="{5DD11B46-3736-EF45-A40B-89CAA140BA1D}"/>
              </a:ext>
            </a:extLst>
          </p:cNvPr>
          <p:cNvSpPr/>
          <p:nvPr userDrawn="1"/>
        </p:nvSpPr>
        <p:spPr>
          <a:xfrm>
            <a:off x="3239556"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2" name="Rectangle 21">
            <a:extLst>
              <a:ext uri="{FF2B5EF4-FFF2-40B4-BE49-F238E27FC236}">
                <a16:creationId xmlns:a16="http://schemas.microsoft.com/office/drawing/2014/main" id="{F7CAA59F-8E4A-FC46-A12F-FB334D030986}"/>
              </a:ext>
            </a:extLst>
          </p:cNvPr>
          <p:cNvSpPr/>
          <p:nvPr userDrawn="1"/>
        </p:nvSpPr>
        <p:spPr>
          <a:xfrm>
            <a:off x="6119114"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8" name="Rectangle 27">
            <a:extLst>
              <a:ext uri="{FF2B5EF4-FFF2-40B4-BE49-F238E27FC236}">
                <a16:creationId xmlns:a16="http://schemas.microsoft.com/office/drawing/2014/main" id="{9754C047-12EC-5743-BFFB-FE2A692E47C9}"/>
              </a:ext>
            </a:extLst>
          </p:cNvPr>
          <p:cNvSpPr/>
          <p:nvPr userDrawn="1"/>
        </p:nvSpPr>
        <p:spPr>
          <a:xfrm>
            <a:off x="8998671"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4661CE75-641E-CE4F-84A9-ABE2C6D81CD4}"/>
              </a:ext>
            </a:extLst>
          </p:cNvPr>
          <p:cNvSpPr/>
          <p:nvPr userDrawn="1"/>
        </p:nvSpPr>
        <p:spPr>
          <a:xfrm>
            <a:off x="359998"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98823237-1928-7042-AF2C-FC9297064A76}"/>
              </a:ext>
            </a:extLst>
          </p:cNvPr>
          <p:cNvSpPr/>
          <p:nvPr userDrawn="1"/>
        </p:nvSpPr>
        <p:spPr>
          <a:xfrm>
            <a:off x="3239556"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5A24F87B-5B27-4241-9324-6B3BB60CCCDD}"/>
              </a:ext>
            </a:extLst>
          </p:cNvPr>
          <p:cNvSpPr/>
          <p:nvPr userDrawn="1"/>
        </p:nvSpPr>
        <p:spPr>
          <a:xfrm>
            <a:off x="6119114"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027092B3-185D-424E-BD75-3F3D6AD80906}"/>
              </a:ext>
            </a:extLst>
          </p:cNvPr>
          <p:cNvSpPr/>
          <p:nvPr userDrawn="1"/>
        </p:nvSpPr>
        <p:spPr>
          <a:xfrm>
            <a:off x="8998671"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180EFAF0-822D-5A49-9115-EE4190F10D74}"/>
              </a:ext>
            </a:extLst>
          </p:cNvPr>
          <p:cNvSpPr/>
          <p:nvPr userDrawn="1"/>
        </p:nvSpPr>
        <p:spPr>
          <a:xfrm>
            <a:off x="359998"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ABA03062-2B5F-C443-A4B7-7B31EF4196D2}"/>
              </a:ext>
            </a:extLst>
          </p:cNvPr>
          <p:cNvSpPr/>
          <p:nvPr userDrawn="1"/>
        </p:nvSpPr>
        <p:spPr>
          <a:xfrm>
            <a:off x="3239556"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3" name="Rectangle 62">
            <a:extLst>
              <a:ext uri="{FF2B5EF4-FFF2-40B4-BE49-F238E27FC236}">
                <a16:creationId xmlns:a16="http://schemas.microsoft.com/office/drawing/2014/main" id="{1001E479-5701-584B-8602-456316BB7B7D}"/>
              </a:ext>
            </a:extLst>
          </p:cNvPr>
          <p:cNvSpPr/>
          <p:nvPr userDrawn="1"/>
        </p:nvSpPr>
        <p:spPr>
          <a:xfrm>
            <a:off x="6119114"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4" name="Rectangle 63">
            <a:extLst>
              <a:ext uri="{FF2B5EF4-FFF2-40B4-BE49-F238E27FC236}">
                <a16:creationId xmlns:a16="http://schemas.microsoft.com/office/drawing/2014/main" id="{7ACBE2C6-D6BE-7241-B78B-1F3CACC06AA9}"/>
              </a:ext>
            </a:extLst>
          </p:cNvPr>
          <p:cNvSpPr/>
          <p:nvPr userDrawn="1"/>
        </p:nvSpPr>
        <p:spPr>
          <a:xfrm>
            <a:off x="8998671"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 name="Text Placeholder 6">
            <a:extLst>
              <a:ext uri="{FF2B5EF4-FFF2-40B4-BE49-F238E27FC236}">
                <a16:creationId xmlns:a16="http://schemas.microsoft.com/office/drawing/2014/main" id="{FF4501F0-9F8E-9D4C-A778-43CA6B8E4248}"/>
              </a:ext>
            </a:extLst>
          </p:cNvPr>
          <p:cNvSpPr>
            <a:spLocks noGrp="1"/>
          </p:cNvSpPr>
          <p:nvPr>
            <p:ph type="body" sz="quarter" idx="11" hasCustomPrompt="1"/>
          </p:nvPr>
        </p:nvSpPr>
        <p:spPr>
          <a:xfrm>
            <a:off x="360422"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65" name="Text Placeholder 6">
            <a:extLst>
              <a:ext uri="{FF2B5EF4-FFF2-40B4-BE49-F238E27FC236}">
                <a16:creationId xmlns:a16="http://schemas.microsoft.com/office/drawing/2014/main" id="{F7846371-0C77-AA40-97A0-79E56BACB943}"/>
              </a:ext>
            </a:extLst>
          </p:cNvPr>
          <p:cNvSpPr>
            <a:spLocks noGrp="1"/>
          </p:cNvSpPr>
          <p:nvPr>
            <p:ph type="body" sz="quarter" idx="12" hasCustomPrompt="1"/>
          </p:nvPr>
        </p:nvSpPr>
        <p:spPr>
          <a:xfrm>
            <a:off x="360422"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66" name="Text Placeholder 6">
            <a:extLst>
              <a:ext uri="{FF2B5EF4-FFF2-40B4-BE49-F238E27FC236}">
                <a16:creationId xmlns:a16="http://schemas.microsoft.com/office/drawing/2014/main" id="{28A94B59-1B67-DC42-85E9-31D3553CD9CC}"/>
              </a:ext>
            </a:extLst>
          </p:cNvPr>
          <p:cNvSpPr>
            <a:spLocks noGrp="1"/>
          </p:cNvSpPr>
          <p:nvPr>
            <p:ph type="body" sz="quarter" idx="13" hasCustomPrompt="1"/>
          </p:nvPr>
        </p:nvSpPr>
        <p:spPr>
          <a:xfrm>
            <a:off x="360422"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67" name="Text Placeholder 6">
            <a:extLst>
              <a:ext uri="{FF2B5EF4-FFF2-40B4-BE49-F238E27FC236}">
                <a16:creationId xmlns:a16="http://schemas.microsoft.com/office/drawing/2014/main" id="{1C476F38-A540-D04D-8359-45D11E4845F9}"/>
              </a:ext>
            </a:extLst>
          </p:cNvPr>
          <p:cNvSpPr>
            <a:spLocks noGrp="1"/>
          </p:cNvSpPr>
          <p:nvPr>
            <p:ph type="body" sz="quarter" idx="14" hasCustomPrompt="1"/>
          </p:nvPr>
        </p:nvSpPr>
        <p:spPr>
          <a:xfrm>
            <a:off x="360422"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78" name="Text Placeholder 6">
            <a:extLst>
              <a:ext uri="{FF2B5EF4-FFF2-40B4-BE49-F238E27FC236}">
                <a16:creationId xmlns:a16="http://schemas.microsoft.com/office/drawing/2014/main" id="{5A695B54-20C5-7A48-A56E-F4D46C7AFE83}"/>
              </a:ext>
            </a:extLst>
          </p:cNvPr>
          <p:cNvSpPr>
            <a:spLocks noGrp="1"/>
          </p:cNvSpPr>
          <p:nvPr>
            <p:ph type="body" sz="quarter" idx="15" hasCustomPrompt="1"/>
          </p:nvPr>
        </p:nvSpPr>
        <p:spPr>
          <a:xfrm>
            <a:off x="3239556"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79" name="Text Placeholder 6">
            <a:extLst>
              <a:ext uri="{FF2B5EF4-FFF2-40B4-BE49-F238E27FC236}">
                <a16:creationId xmlns:a16="http://schemas.microsoft.com/office/drawing/2014/main" id="{AA756910-5D79-0D43-8AAC-266225CE19F1}"/>
              </a:ext>
            </a:extLst>
          </p:cNvPr>
          <p:cNvSpPr>
            <a:spLocks noGrp="1"/>
          </p:cNvSpPr>
          <p:nvPr>
            <p:ph type="body" sz="quarter" idx="16" hasCustomPrompt="1"/>
          </p:nvPr>
        </p:nvSpPr>
        <p:spPr>
          <a:xfrm>
            <a:off x="3239556"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0" name="Text Placeholder 6">
            <a:extLst>
              <a:ext uri="{FF2B5EF4-FFF2-40B4-BE49-F238E27FC236}">
                <a16:creationId xmlns:a16="http://schemas.microsoft.com/office/drawing/2014/main" id="{EA85A560-FDB3-9442-9A85-D24C7934104D}"/>
              </a:ext>
            </a:extLst>
          </p:cNvPr>
          <p:cNvSpPr>
            <a:spLocks noGrp="1"/>
          </p:cNvSpPr>
          <p:nvPr>
            <p:ph type="body" sz="quarter" idx="17" hasCustomPrompt="1"/>
          </p:nvPr>
        </p:nvSpPr>
        <p:spPr>
          <a:xfrm>
            <a:off x="3239556"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1" name="Text Placeholder 6">
            <a:extLst>
              <a:ext uri="{FF2B5EF4-FFF2-40B4-BE49-F238E27FC236}">
                <a16:creationId xmlns:a16="http://schemas.microsoft.com/office/drawing/2014/main" id="{AAA7411B-CDBF-A149-991D-A1FE49C33DFE}"/>
              </a:ext>
            </a:extLst>
          </p:cNvPr>
          <p:cNvSpPr>
            <a:spLocks noGrp="1"/>
          </p:cNvSpPr>
          <p:nvPr>
            <p:ph type="body" sz="quarter" idx="18" hasCustomPrompt="1"/>
          </p:nvPr>
        </p:nvSpPr>
        <p:spPr>
          <a:xfrm>
            <a:off x="3239556"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2" name="Text Placeholder 6">
            <a:extLst>
              <a:ext uri="{FF2B5EF4-FFF2-40B4-BE49-F238E27FC236}">
                <a16:creationId xmlns:a16="http://schemas.microsoft.com/office/drawing/2014/main" id="{ADB258B7-2AAE-5C48-B066-A21DD8B552C0}"/>
              </a:ext>
            </a:extLst>
          </p:cNvPr>
          <p:cNvSpPr>
            <a:spLocks noGrp="1"/>
          </p:cNvSpPr>
          <p:nvPr>
            <p:ph type="body" sz="quarter" idx="19" hasCustomPrompt="1"/>
          </p:nvPr>
        </p:nvSpPr>
        <p:spPr>
          <a:xfrm>
            <a:off x="6119114"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3" name="Text Placeholder 6">
            <a:extLst>
              <a:ext uri="{FF2B5EF4-FFF2-40B4-BE49-F238E27FC236}">
                <a16:creationId xmlns:a16="http://schemas.microsoft.com/office/drawing/2014/main" id="{F0249E73-3616-574F-A8E5-AA3CB8319106}"/>
              </a:ext>
            </a:extLst>
          </p:cNvPr>
          <p:cNvSpPr>
            <a:spLocks noGrp="1"/>
          </p:cNvSpPr>
          <p:nvPr>
            <p:ph type="body" sz="quarter" idx="20" hasCustomPrompt="1"/>
          </p:nvPr>
        </p:nvSpPr>
        <p:spPr>
          <a:xfrm>
            <a:off x="6119114"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4" name="Text Placeholder 6">
            <a:extLst>
              <a:ext uri="{FF2B5EF4-FFF2-40B4-BE49-F238E27FC236}">
                <a16:creationId xmlns:a16="http://schemas.microsoft.com/office/drawing/2014/main" id="{8F73A1B1-0BD5-354F-9F47-A2FC034EB70D}"/>
              </a:ext>
            </a:extLst>
          </p:cNvPr>
          <p:cNvSpPr>
            <a:spLocks noGrp="1"/>
          </p:cNvSpPr>
          <p:nvPr>
            <p:ph type="body" sz="quarter" idx="21" hasCustomPrompt="1"/>
          </p:nvPr>
        </p:nvSpPr>
        <p:spPr>
          <a:xfrm>
            <a:off x="6119114"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5" name="Text Placeholder 6">
            <a:extLst>
              <a:ext uri="{FF2B5EF4-FFF2-40B4-BE49-F238E27FC236}">
                <a16:creationId xmlns:a16="http://schemas.microsoft.com/office/drawing/2014/main" id="{D5A425F6-3CC9-F845-9EEF-1B89239D1E52}"/>
              </a:ext>
            </a:extLst>
          </p:cNvPr>
          <p:cNvSpPr>
            <a:spLocks noGrp="1"/>
          </p:cNvSpPr>
          <p:nvPr>
            <p:ph type="body" sz="quarter" idx="22" hasCustomPrompt="1"/>
          </p:nvPr>
        </p:nvSpPr>
        <p:spPr>
          <a:xfrm>
            <a:off x="6119114"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6" name="Text Placeholder 6">
            <a:extLst>
              <a:ext uri="{FF2B5EF4-FFF2-40B4-BE49-F238E27FC236}">
                <a16:creationId xmlns:a16="http://schemas.microsoft.com/office/drawing/2014/main" id="{FA514857-C845-0541-9EE8-77328F0E7D5B}"/>
              </a:ext>
            </a:extLst>
          </p:cNvPr>
          <p:cNvSpPr>
            <a:spLocks noGrp="1"/>
          </p:cNvSpPr>
          <p:nvPr>
            <p:ph type="body" sz="quarter" idx="23" hasCustomPrompt="1"/>
          </p:nvPr>
        </p:nvSpPr>
        <p:spPr>
          <a:xfrm>
            <a:off x="8998671"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7" name="Text Placeholder 6">
            <a:extLst>
              <a:ext uri="{FF2B5EF4-FFF2-40B4-BE49-F238E27FC236}">
                <a16:creationId xmlns:a16="http://schemas.microsoft.com/office/drawing/2014/main" id="{7E3754B0-FAD2-2443-A6AA-D782C79F79DB}"/>
              </a:ext>
            </a:extLst>
          </p:cNvPr>
          <p:cNvSpPr>
            <a:spLocks noGrp="1"/>
          </p:cNvSpPr>
          <p:nvPr>
            <p:ph type="body" sz="quarter" idx="24" hasCustomPrompt="1"/>
          </p:nvPr>
        </p:nvSpPr>
        <p:spPr>
          <a:xfrm>
            <a:off x="8998671"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8" name="Text Placeholder 6">
            <a:extLst>
              <a:ext uri="{FF2B5EF4-FFF2-40B4-BE49-F238E27FC236}">
                <a16:creationId xmlns:a16="http://schemas.microsoft.com/office/drawing/2014/main" id="{0A512161-1478-E840-847C-CE0FA3769830}"/>
              </a:ext>
            </a:extLst>
          </p:cNvPr>
          <p:cNvSpPr>
            <a:spLocks noGrp="1"/>
          </p:cNvSpPr>
          <p:nvPr>
            <p:ph type="body" sz="quarter" idx="25" hasCustomPrompt="1"/>
          </p:nvPr>
        </p:nvSpPr>
        <p:spPr>
          <a:xfrm>
            <a:off x="8998671"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9" name="Text Placeholder 6">
            <a:extLst>
              <a:ext uri="{FF2B5EF4-FFF2-40B4-BE49-F238E27FC236}">
                <a16:creationId xmlns:a16="http://schemas.microsoft.com/office/drawing/2014/main" id="{0C6D09DC-1E71-4944-80BC-2E01DA6B9707}"/>
              </a:ext>
            </a:extLst>
          </p:cNvPr>
          <p:cNvSpPr>
            <a:spLocks noGrp="1"/>
          </p:cNvSpPr>
          <p:nvPr>
            <p:ph type="body" sz="quarter" idx="26" hasCustomPrompt="1"/>
          </p:nvPr>
        </p:nvSpPr>
        <p:spPr>
          <a:xfrm>
            <a:off x="8998671"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0" name="Text Placeholder 6">
            <a:extLst>
              <a:ext uri="{FF2B5EF4-FFF2-40B4-BE49-F238E27FC236}">
                <a16:creationId xmlns:a16="http://schemas.microsoft.com/office/drawing/2014/main" id="{0C800B41-610B-4149-801F-EEEBC03C2BB3}"/>
              </a:ext>
            </a:extLst>
          </p:cNvPr>
          <p:cNvSpPr>
            <a:spLocks noGrp="1"/>
          </p:cNvSpPr>
          <p:nvPr>
            <p:ph type="body" sz="quarter" idx="27" hasCustomPrompt="1"/>
          </p:nvPr>
        </p:nvSpPr>
        <p:spPr>
          <a:xfrm>
            <a:off x="371938"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1" name="Text Placeholder 6">
            <a:extLst>
              <a:ext uri="{FF2B5EF4-FFF2-40B4-BE49-F238E27FC236}">
                <a16:creationId xmlns:a16="http://schemas.microsoft.com/office/drawing/2014/main" id="{92B66CDB-4811-7A46-A093-02BA961AE8A5}"/>
              </a:ext>
            </a:extLst>
          </p:cNvPr>
          <p:cNvSpPr>
            <a:spLocks noGrp="1"/>
          </p:cNvSpPr>
          <p:nvPr>
            <p:ph type="body" sz="quarter" idx="28" hasCustomPrompt="1"/>
          </p:nvPr>
        </p:nvSpPr>
        <p:spPr>
          <a:xfrm>
            <a:off x="371938"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2" name="Text Placeholder 6">
            <a:extLst>
              <a:ext uri="{FF2B5EF4-FFF2-40B4-BE49-F238E27FC236}">
                <a16:creationId xmlns:a16="http://schemas.microsoft.com/office/drawing/2014/main" id="{7CAF6228-52C9-F34E-83CB-B9AD09E50FBE}"/>
              </a:ext>
            </a:extLst>
          </p:cNvPr>
          <p:cNvSpPr>
            <a:spLocks noGrp="1"/>
          </p:cNvSpPr>
          <p:nvPr>
            <p:ph type="body" sz="quarter" idx="29" hasCustomPrompt="1"/>
          </p:nvPr>
        </p:nvSpPr>
        <p:spPr>
          <a:xfrm>
            <a:off x="371938"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3" name="Text Placeholder 6">
            <a:extLst>
              <a:ext uri="{FF2B5EF4-FFF2-40B4-BE49-F238E27FC236}">
                <a16:creationId xmlns:a16="http://schemas.microsoft.com/office/drawing/2014/main" id="{08ABF058-971A-A64C-9AB2-6A26BDD76D01}"/>
              </a:ext>
            </a:extLst>
          </p:cNvPr>
          <p:cNvSpPr>
            <a:spLocks noGrp="1"/>
          </p:cNvSpPr>
          <p:nvPr>
            <p:ph type="body" sz="quarter" idx="30" hasCustomPrompt="1"/>
          </p:nvPr>
        </p:nvSpPr>
        <p:spPr>
          <a:xfrm>
            <a:off x="371938"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4" name="Text Placeholder 6">
            <a:extLst>
              <a:ext uri="{FF2B5EF4-FFF2-40B4-BE49-F238E27FC236}">
                <a16:creationId xmlns:a16="http://schemas.microsoft.com/office/drawing/2014/main" id="{10898A28-3A35-C44F-B00A-A4B130FE6E01}"/>
              </a:ext>
            </a:extLst>
          </p:cNvPr>
          <p:cNvSpPr>
            <a:spLocks noGrp="1"/>
          </p:cNvSpPr>
          <p:nvPr>
            <p:ph type="body" sz="quarter" idx="31" hasCustomPrompt="1"/>
          </p:nvPr>
        </p:nvSpPr>
        <p:spPr>
          <a:xfrm>
            <a:off x="3242460"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5" name="Text Placeholder 6">
            <a:extLst>
              <a:ext uri="{FF2B5EF4-FFF2-40B4-BE49-F238E27FC236}">
                <a16:creationId xmlns:a16="http://schemas.microsoft.com/office/drawing/2014/main" id="{8CB48A1B-F3E1-9342-9F96-2A669FEB8556}"/>
              </a:ext>
            </a:extLst>
          </p:cNvPr>
          <p:cNvSpPr>
            <a:spLocks noGrp="1"/>
          </p:cNvSpPr>
          <p:nvPr>
            <p:ph type="body" sz="quarter" idx="32" hasCustomPrompt="1"/>
          </p:nvPr>
        </p:nvSpPr>
        <p:spPr>
          <a:xfrm>
            <a:off x="3242460"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6" name="Text Placeholder 6">
            <a:extLst>
              <a:ext uri="{FF2B5EF4-FFF2-40B4-BE49-F238E27FC236}">
                <a16:creationId xmlns:a16="http://schemas.microsoft.com/office/drawing/2014/main" id="{2737EBFE-85B1-F444-90EA-2A420513A16F}"/>
              </a:ext>
            </a:extLst>
          </p:cNvPr>
          <p:cNvSpPr>
            <a:spLocks noGrp="1"/>
          </p:cNvSpPr>
          <p:nvPr>
            <p:ph type="body" sz="quarter" idx="33" hasCustomPrompt="1"/>
          </p:nvPr>
        </p:nvSpPr>
        <p:spPr>
          <a:xfrm>
            <a:off x="3242460"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7" name="Text Placeholder 6">
            <a:extLst>
              <a:ext uri="{FF2B5EF4-FFF2-40B4-BE49-F238E27FC236}">
                <a16:creationId xmlns:a16="http://schemas.microsoft.com/office/drawing/2014/main" id="{4918F6ED-78B0-294D-BAF9-4DDCA62D8EA2}"/>
              </a:ext>
            </a:extLst>
          </p:cNvPr>
          <p:cNvSpPr>
            <a:spLocks noGrp="1"/>
          </p:cNvSpPr>
          <p:nvPr>
            <p:ph type="body" sz="quarter" idx="34" hasCustomPrompt="1"/>
          </p:nvPr>
        </p:nvSpPr>
        <p:spPr>
          <a:xfrm>
            <a:off x="3242460"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8" name="Text Placeholder 6">
            <a:extLst>
              <a:ext uri="{FF2B5EF4-FFF2-40B4-BE49-F238E27FC236}">
                <a16:creationId xmlns:a16="http://schemas.microsoft.com/office/drawing/2014/main" id="{A6135E30-376A-414E-BF09-74BBC4932D5C}"/>
              </a:ext>
            </a:extLst>
          </p:cNvPr>
          <p:cNvSpPr>
            <a:spLocks noGrp="1"/>
          </p:cNvSpPr>
          <p:nvPr>
            <p:ph type="body" sz="quarter" idx="35" hasCustomPrompt="1"/>
          </p:nvPr>
        </p:nvSpPr>
        <p:spPr>
          <a:xfrm>
            <a:off x="6124556"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9" name="Text Placeholder 6">
            <a:extLst>
              <a:ext uri="{FF2B5EF4-FFF2-40B4-BE49-F238E27FC236}">
                <a16:creationId xmlns:a16="http://schemas.microsoft.com/office/drawing/2014/main" id="{6627D379-785F-C044-81F9-C41092B1CCF2}"/>
              </a:ext>
            </a:extLst>
          </p:cNvPr>
          <p:cNvSpPr>
            <a:spLocks noGrp="1"/>
          </p:cNvSpPr>
          <p:nvPr>
            <p:ph type="body" sz="quarter" idx="36" hasCustomPrompt="1"/>
          </p:nvPr>
        </p:nvSpPr>
        <p:spPr>
          <a:xfrm>
            <a:off x="6124556"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0" name="Text Placeholder 6">
            <a:extLst>
              <a:ext uri="{FF2B5EF4-FFF2-40B4-BE49-F238E27FC236}">
                <a16:creationId xmlns:a16="http://schemas.microsoft.com/office/drawing/2014/main" id="{CB63DC66-2C8A-7644-9387-8F86500667CD}"/>
              </a:ext>
            </a:extLst>
          </p:cNvPr>
          <p:cNvSpPr>
            <a:spLocks noGrp="1"/>
          </p:cNvSpPr>
          <p:nvPr>
            <p:ph type="body" sz="quarter" idx="37" hasCustomPrompt="1"/>
          </p:nvPr>
        </p:nvSpPr>
        <p:spPr>
          <a:xfrm>
            <a:off x="6124556"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1" name="Text Placeholder 6">
            <a:extLst>
              <a:ext uri="{FF2B5EF4-FFF2-40B4-BE49-F238E27FC236}">
                <a16:creationId xmlns:a16="http://schemas.microsoft.com/office/drawing/2014/main" id="{F80FF2AA-1A95-4D49-AFC4-7AFFBA6F2FDE}"/>
              </a:ext>
            </a:extLst>
          </p:cNvPr>
          <p:cNvSpPr>
            <a:spLocks noGrp="1"/>
          </p:cNvSpPr>
          <p:nvPr>
            <p:ph type="body" sz="quarter" idx="38" hasCustomPrompt="1"/>
          </p:nvPr>
        </p:nvSpPr>
        <p:spPr>
          <a:xfrm>
            <a:off x="6124556"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2" name="Text Placeholder 6">
            <a:extLst>
              <a:ext uri="{FF2B5EF4-FFF2-40B4-BE49-F238E27FC236}">
                <a16:creationId xmlns:a16="http://schemas.microsoft.com/office/drawing/2014/main" id="{06606E1D-2ED4-B644-BC72-4DAA5DDF6D20}"/>
              </a:ext>
            </a:extLst>
          </p:cNvPr>
          <p:cNvSpPr>
            <a:spLocks noGrp="1"/>
          </p:cNvSpPr>
          <p:nvPr>
            <p:ph type="body" sz="quarter" idx="39" hasCustomPrompt="1"/>
          </p:nvPr>
        </p:nvSpPr>
        <p:spPr>
          <a:xfrm>
            <a:off x="8995077"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3" name="Text Placeholder 6">
            <a:extLst>
              <a:ext uri="{FF2B5EF4-FFF2-40B4-BE49-F238E27FC236}">
                <a16:creationId xmlns:a16="http://schemas.microsoft.com/office/drawing/2014/main" id="{E045F8CB-2F53-5F44-869C-3A006D09164E}"/>
              </a:ext>
            </a:extLst>
          </p:cNvPr>
          <p:cNvSpPr>
            <a:spLocks noGrp="1"/>
          </p:cNvSpPr>
          <p:nvPr>
            <p:ph type="body" sz="quarter" idx="40" hasCustomPrompt="1"/>
          </p:nvPr>
        </p:nvSpPr>
        <p:spPr>
          <a:xfrm>
            <a:off x="8995077"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4" name="Text Placeholder 6">
            <a:extLst>
              <a:ext uri="{FF2B5EF4-FFF2-40B4-BE49-F238E27FC236}">
                <a16:creationId xmlns:a16="http://schemas.microsoft.com/office/drawing/2014/main" id="{E86FE3B4-B347-F14E-99A3-8832D5A50299}"/>
              </a:ext>
            </a:extLst>
          </p:cNvPr>
          <p:cNvSpPr>
            <a:spLocks noGrp="1"/>
          </p:cNvSpPr>
          <p:nvPr>
            <p:ph type="body" sz="quarter" idx="41" hasCustomPrompt="1"/>
          </p:nvPr>
        </p:nvSpPr>
        <p:spPr>
          <a:xfrm>
            <a:off x="8995077"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5" name="Text Placeholder 6">
            <a:extLst>
              <a:ext uri="{FF2B5EF4-FFF2-40B4-BE49-F238E27FC236}">
                <a16:creationId xmlns:a16="http://schemas.microsoft.com/office/drawing/2014/main" id="{9130ED90-8ACF-BA4A-9D00-C68D8419362A}"/>
              </a:ext>
            </a:extLst>
          </p:cNvPr>
          <p:cNvSpPr>
            <a:spLocks noGrp="1"/>
          </p:cNvSpPr>
          <p:nvPr>
            <p:ph type="body" sz="quarter" idx="42" hasCustomPrompt="1"/>
          </p:nvPr>
        </p:nvSpPr>
        <p:spPr>
          <a:xfrm>
            <a:off x="8995077"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6" name="Text Placeholder 6">
            <a:extLst>
              <a:ext uri="{FF2B5EF4-FFF2-40B4-BE49-F238E27FC236}">
                <a16:creationId xmlns:a16="http://schemas.microsoft.com/office/drawing/2014/main" id="{752E680D-83B5-D74D-AA21-8110B124EF08}"/>
              </a:ext>
            </a:extLst>
          </p:cNvPr>
          <p:cNvSpPr>
            <a:spLocks noGrp="1"/>
          </p:cNvSpPr>
          <p:nvPr>
            <p:ph type="body" sz="quarter" idx="43" hasCustomPrompt="1"/>
          </p:nvPr>
        </p:nvSpPr>
        <p:spPr>
          <a:xfrm>
            <a:off x="371938"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7" name="Text Placeholder 6">
            <a:extLst>
              <a:ext uri="{FF2B5EF4-FFF2-40B4-BE49-F238E27FC236}">
                <a16:creationId xmlns:a16="http://schemas.microsoft.com/office/drawing/2014/main" id="{0886AAB9-2996-5F47-9517-86CE546E6B85}"/>
              </a:ext>
            </a:extLst>
          </p:cNvPr>
          <p:cNvSpPr>
            <a:spLocks noGrp="1"/>
          </p:cNvSpPr>
          <p:nvPr>
            <p:ph type="body" sz="quarter" idx="44" hasCustomPrompt="1"/>
          </p:nvPr>
        </p:nvSpPr>
        <p:spPr>
          <a:xfrm>
            <a:off x="371938"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8" name="Text Placeholder 6">
            <a:extLst>
              <a:ext uri="{FF2B5EF4-FFF2-40B4-BE49-F238E27FC236}">
                <a16:creationId xmlns:a16="http://schemas.microsoft.com/office/drawing/2014/main" id="{9DC541FD-366E-5044-8F3D-A075E8859D1D}"/>
              </a:ext>
            </a:extLst>
          </p:cNvPr>
          <p:cNvSpPr>
            <a:spLocks noGrp="1"/>
          </p:cNvSpPr>
          <p:nvPr>
            <p:ph type="body" sz="quarter" idx="45" hasCustomPrompt="1"/>
          </p:nvPr>
        </p:nvSpPr>
        <p:spPr>
          <a:xfrm>
            <a:off x="371938"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9" name="Text Placeholder 6">
            <a:extLst>
              <a:ext uri="{FF2B5EF4-FFF2-40B4-BE49-F238E27FC236}">
                <a16:creationId xmlns:a16="http://schemas.microsoft.com/office/drawing/2014/main" id="{463AD912-F828-AA4F-83B6-451B3A5E06BA}"/>
              </a:ext>
            </a:extLst>
          </p:cNvPr>
          <p:cNvSpPr>
            <a:spLocks noGrp="1"/>
          </p:cNvSpPr>
          <p:nvPr>
            <p:ph type="body" sz="quarter" idx="46" hasCustomPrompt="1"/>
          </p:nvPr>
        </p:nvSpPr>
        <p:spPr>
          <a:xfrm>
            <a:off x="371938"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0" name="Text Placeholder 6">
            <a:extLst>
              <a:ext uri="{FF2B5EF4-FFF2-40B4-BE49-F238E27FC236}">
                <a16:creationId xmlns:a16="http://schemas.microsoft.com/office/drawing/2014/main" id="{7F0C38AC-2727-EC42-9CB1-7A8C8C639003}"/>
              </a:ext>
            </a:extLst>
          </p:cNvPr>
          <p:cNvSpPr>
            <a:spLocks noGrp="1"/>
          </p:cNvSpPr>
          <p:nvPr>
            <p:ph type="body" sz="quarter" idx="47" hasCustomPrompt="1"/>
          </p:nvPr>
        </p:nvSpPr>
        <p:spPr>
          <a:xfrm>
            <a:off x="3242460"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1" name="Text Placeholder 6">
            <a:extLst>
              <a:ext uri="{FF2B5EF4-FFF2-40B4-BE49-F238E27FC236}">
                <a16:creationId xmlns:a16="http://schemas.microsoft.com/office/drawing/2014/main" id="{4C5028C5-82F0-9444-BB19-CC21B8C0F43C}"/>
              </a:ext>
            </a:extLst>
          </p:cNvPr>
          <p:cNvSpPr>
            <a:spLocks noGrp="1"/>
          </p:cNvSpPr>
          <p:nvPr>
            <p:ph type="body" sz="quarter" idx="48" hasCustomPrompt="1"/>
          </p:nvPr>
        </p:nvSpPr>
        <p:spPr>
          <a:xfrm>
            <a:off x="3242460"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2" name="Text Placeholder 6">
            <a:extLst>
              <a:ext uri="{FF2B5EF4-FFF2-40B4-BE49-F238E27FC236}">
                <a16:creationId xmlns:a16="http://schemas.microsoft.com/office/drawing/2014/main" id="{BE6B310F-6756-624E-BD02-080BDCC4C65A}"/>
              </a:ext>
            </a:extLst>
          </p:cNvPr>
          <p:cNvSpPr>
            <a:spLocks noGrp="1"/>
          </p:cNvSpPr>
          <p:nvPr>
            <p:ph type="body" sz="quarter" idx="49" hasCustomPrompt="1"/>
          </p:nvPr>
        </p:nvSpPr>
        <p:spPr>
          <a:xfrm>
            <a:off x="3242460"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3" name="Text Placeholder 6">
            <a:extLst>
              <a:ext uri="{FF2B5EF4-FFF2-40B4-BE49-F238E27FC236}">
                <a16:creationId xmlns:a16="http://schemas.microsoft.com/office/drawing/2014/main" id="{7B0B331A-9D96-8B42-AF53-24A505876EE6}"/>
              </a:ext>
            </a:extLst>
          </p:cNvPr>
          <p:cNvSpPr>
            <a:spLocks noGrp="1"/>
          </p:cNvSpPr>
          <p:nvPr>
            <p:ph type="body" sz="quarter" idx="50" hasCustomPrompt="1"/>
          </p:nvPr>
        </p:nvSpPr>
        <p:spPr>
          <a:xfrm>
            <a:off x="3242460"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4" name="Text Placeholder 6">
            <a:extLst>
              <a:ext uri="{FF2B5EF4-FFF2-40B4-BE49-F238E27FC236}">
                <a16:creationId xmlns:a16="http://schemas.microsoft.com/office/drawing/2014/main" id="{CA06D0D7-D418-2A4A-AAF2-255E8FD1F7C1}"/>
              </a:ext>
            </a:extLst>
          </p:cNvPr>
          <p:cNvSpPr>
            <a:spLocks noGrp="1"/>
          </p:cNvSpPr>
          <p:nvPr>
            <p:ph type="body" sz="quarter" idx="51" hasCustomPrompt="1"/>
          </p:nvPr>
        </p:nvSpPr>
        <p:spPr>
          <a:xfrm>
            <a:off x="6124556"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5" name="Text Placeholder 6">
            <a:extLst>
              <a:ext uri="{FF2B5EF4-FFF2-40B4-BE49-F238E27FC236}">
                <a16:creationId xmlns:a16="http://schemas.microsoft.com/office/drawing/2014/main" id="{D367DD51-72A2-E44C-ACE7-BF3A5AA22375}"/>
              </a:ext>
            </a:extLst>
          </p:cNvPr>
          <p:cNvSpPr>
            <a:spLocks noGrp="1"/>
          </p:cNvSpPr>
          <p:nvPr>
            <p:ph type="body" sz="quarter" idx="52" hasCustomPrompt="1"/>
          </p:nvPr>
        </p:nvSpPr>
        <p:spPr>
          <a:xfrm>
            <a:off x="6124556"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6" name="Text Placeholder 6">
            <a:extLst>
              <a:ext uri="{FF2B5EF4-FFF2-40B4-BE49-F238E27FC236}">
                <a16:creationId xmlns:a16="http://schemas.microsoft.com/office/drawing/2014/main" id="{D84F709B-09C5-F743-B584-1668E3736896}"/>
              </a:ext>
            </a:extLst>
          </p:cNvPr>
          <p:cNvSpPr>
            <a:spLocks noGrp="1"/>
          </p:cNvSpPr>
          <p:nvPr>
            <p:ph type="body" sz="quarter" idx="53" hasCustomPrompt="1"/>
          </p:nvPr>
        </p:nvSpPr>
        <p:spPr>
          <a:xfrm>
            <a:off x="6124556"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7" name="Text Placeholder 6">
            <a:extLst>
              <a:ext uri="{FF2B5EF4-FFF2-40B4-BE49-F238E27FC236}">
                <a16:creationId xmlns:a16="http://schemas.microsoft.com/office/drawing/2014/main" id="{3AE5009F-6316-464C-966B-05BE070F38DC}"/>
              </a:ext>
            </a:extLst>
          </p:cNvPr>
          <p:cNvSpPr>
            <a:spLocks noGrp="1"/>
          </p:cNvSpPr>
          <p:nvPr>
            <p:ph type="body" sz="quarter" idx="54" hasCustomPrompt="1"/>
          </p:nvPr>
        </p:nvSpPr>
        <p:spPr>
          <a:xfrm>
            <a:off x="6124556"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8" name="Text Placeholder 6">
            <a:extLst>
              <a:ext uri="{FF2B5EF4-FFF2-40B4-BE49-F238E27FC236}">
                <a16:creationId xmlns:a16="http://schemas.microsoft.com/office/drawing/2014/main" id="{C1FB4919-2ED9-4448-B836-82534F95851A}"/>
              </a:ext>
            </a:extLst>
          </p:cNvPr>
          <p:cNvSpPr>
            <a:spLocks noGrp="1"/>
          </p:cNvSpPr>
          <p:nvPr>
            <p:ph type="body" sz="quarter" idx="55" hasCustomPrompt="1"/>
          </p:nvPr>
        </p:nvSpPr>
        <p:spPr>
          <a:xfrm>
            <a:off x="8995077"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9" name="Text Placeholder 6">
            <a:extLst>
              <a:ext uri="{FF2B5EF4-FFF2-40B4-BE49-F238E27FC236}">
                <a16:creationId xmlns:a16="http://schemas.microsoft.com/office/drawing/2014/main" id="{4D9D6562-1B70-9543-8E99-B2382011AC3B}"/>
              </a:ext>
            </a:extLst>
          </p:cNvPr>
          <p:cNvSpPr>
            <a:spLocks noGrp="1"/>
          </p:cNvSpPr>
          <p:nvPr>
            <p:ph type="body" sz="quarter" idx="56" hasCustomPrompt="1"/>
          </p:nvPr>
        </p:nvSpPr>
        <p:spPr>
          <a:xfrm>
            <a:off x="8995077"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20" name="Text Placeholder 6">
            <a:extLst>
              <a:ext uri="{FF2B5EF4-FFF2-40B4-BE49-F238E27FC236}">
                <a16:creationId xmlns:a16="http://schemas.microsoft.com/office/drawing/2014/main" id="{F4DE1948-7ACF-E746-9377-AEDC57B144F7}"/>
              </a:ext>
            </a:extLst>
          </p:cNvPr>
          <p:cNvSpPr>
            <a:spLocks noGrp="1"/>
          </p:cNvSpPr>
          <p:nvPr>
            <p:ph type="body" sz="quarter" idx="57" hasCustomPrompt="1"/>
          </p:nvPr>
        </p:nvSpPr>
        <p:spPr>
          <a:xfrm>
            <a:off x="8995077"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21" name="Text Placeholder 6">
            <a:extLst>
              <a:ext uri="{FF2B5EF4-FFF2-40B4-BE49-F238E27FC236}">
                <a16:creationId xmlns:a16="http://schemas.microsoft.com/office/drawing/2014/main" id="{D71164E4-CA15-194B-B6BE-D79D81606716}"/>
              </a:ext>
            </a:extLst>
          </p:cNvPr>
          <p:cNvSpPr>
            <a:spLocks noGrp="1"/>
          </p:cNvSpPr>
          <p:nvPr>
            <p:ph type="body" sz="quarter" idx="58" hasCustomPrompt="1"/>
          </p:nvPr>
        </p:nvSpPr>
        <p:spPr>
          <a:xfrm>
            <a:off x="8995077"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5" name="Title 4">
            <a:extLst>
              <a:ext uri="{FF2B5EF4-FFF2-40B4-BE49-F238E27FC236}">
                <a16:creationId xmlns:a16="http://schemas.microsoft.com/office/drawing/2014/main" id="{7DCE1CBE-E68A-8846-AB88-12EB113CEA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690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guide id="7" orient="horz" pos="161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9 Bo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235A3F25-570F-F04E-B00A-D48AF5760714}"/>
              </a:ext>
            </a:extLst>
          </p:cNvPr>
          <p:cNvSpPr>
            <a:spLocks noGrp="1"/>
          </p:cNvSpPr>
          <p:nvPr>
            <p:ph type="body" sz="quarter" idx="11" hasCustomPrompt="1"/>
          </p:nvPr>
        </p:nvSpPr>
        <p:spPr>
          <a:xfrm>
            <a:off x="360000" y="10044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8" name="Rectangle 7">
            <a:extLst>
              <a:ext uri="{FF2B5EF4-FFF2-40B4-BE49-F238E27FC236}">
                <a16:creationId xmlns:a16="http://schemas.microsoft.com/office/drawing/2014/main" id="{62134344-C9D9-5148-8699-71277A806039}"/>
              </a:ext>
            </a:extLst>
          </p:cNvPr>
          <p:cNvSpPr/>
          <p:nvPr userDrawn="1"/>
        </p:nvSpPr>
        <p:spPr>
          <a:xfrm>
            <a:off x="3600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2" name="Rectangle 71">
            <a:extLst>
              <a:ext uri="{FF2B5EF4-FFF2-40B4-BE49-F238E27FC236}">
                <a16:creationId xmlns:a16="http://schemas.microsoft.com/office/drawing/2014/main" id="{094A5378-4235-314B-BAAE-7932FF25421A}"/>
              </a:ext>
            </a:extLst>
          </p:cNvPr>
          <p:cNvSpPr/>
          <p:nvPr userDrawn="1"/>
        </p:nvSpPr>
        <p:spPr>
          <a:xfrm>
            <a:off x="32472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3" name="Rectangle 72">
            <a:extLst>
              <a:ext uri="{FF2B5EF4-FFF2-40B4-BE49-F238E27FC236}">
                <a16:creationId xmlns:a16="http://schemas.microsoft.com/office/drawing/2014/main" id="{38A9CAD7-AE2E-CD4B-970F-3FD95F739EBD}"/>
              </a:ext>
            </a:extLst>
          </p:cNvPr>
          <p:cNvSpPr/>
          <p:nvPr userDrawn="1"/>
        </p:nvSpPr>
        <p:spPr>
          <a:xfrm>
            <a:off x="61344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4" name="Rectangle 73">
            <a:extLst>
              <a:ext uri="{FF2B5EF4-FFF2-40B4-BE49-F238E27FC236}">
                <a16:creationId xmlns:a16="http://schemas.microsoft.com/office/drawing/2014/main" id="{9978CE02-1F23-A84E-A84A-23A64C35B22F}"/>
              </a:ext>
            </a:extLst>
          </p:cNvPr>
          <p:cNvSpPr/>
          <p:nvPr userDrawn="1"/>
        </p:nvSpPr>
        <p:spPr>
          <a:xfrm>
            <a:off x="90216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0" name="Text Placeholder 9">
            <a:extLst>
              <a:ext uri="{FF2B5EF4-FFF2-40B4-BE49-F238E27FC236}">
                <a16:creationId xmlns:a16="http://schemas.microsoft.com/office/drawing/2014/main" id="{39C6CB86-76A1-FC49-977F-07EA213FFC6F}"/>
              </a:ext>
            </a:extLst>
          </p:cNvPr>
          <p:cNvSpPr>
            <a:spLocks noGrp="1"/>
          </p:cNvSpPr>
          <p:nvPr>
            <p:ph type="body" sz="quarter" idx="12" hasCustomPrompt="1"/>
          </p:nvPr>
        </p:nvSpPr>
        <p:spPr>
          <a:xfrm>
            <a:off x="360363"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76" name="Text Placeholder 9">
            <a:extLst>
              <a:ext uri="{FF2B5EF4-FFF2-40B4-BE49-F238E27FC236}">
                <a16:creationId xmlns:a16="http://schemas.microsoft.com/office/drawing/2014/main" id="{C3B5E739-104B-EB40-AC0E-FE280B84924F}"/>
              </a:ext>
            </a:extLst>
          </p:cNvPr>
          <p:cNvSpPr>
            <a:spLocks noGrp="1"/>
          </p:cNvSpPr>
          <p:nvPr>
            <p:ph type="body" sz="quarter" idx="13" hasCustomPrompt="1"/>
          </p:nvPr>
        </p:nvSpPr>
        <p:spPr>
          <a:xfrm>
            <a:off x="360363"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77" name="Text Placeholder 9">
            <a:extLst>
              <a:ext uri="{FF2B5EF4-FFF2-40B4-BE49-F238E27FC236}">
                <a16:creationId xmlns:a16="http://schemas.microsoft.com/office/drawing/2014/main" id="{246ADBD8-3FCE-EA49-8685-6EC4B21126F8}"/>
              </a:ext>
            </a:extLst>
          </p:cNvPr>
          <p:cNvSpPr>
            <a:spLocks noGrp="1"/>
          </p:cNvSpPr>
          <p:nvPr>
            <p:ph type="body" sz="quarter" idx="14" hasCustomPrompt="1"/>
          </p:nvPr>
        </p:nvSpPr>
        <p:spPr>
          <a:xfrm>
            <a:off x="32472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2" name="Text Placeholder 9">
            <a:extLst>
              <a:ext uri="{FF2B5EF4-FFF2-40B4-BE49-F238E27FC236}">
                <a16:creationId xmlns:a16="http://schemas.microsoft.com/office/drawing/2014/main" id="{90E3D419-9098-284E-99E1-A52BEC5BCD4B}"/>
              </a:ext>
            </a:extLst>
          </p:cNvPr>
          <p:cNvSpPr>
            <a:spLocks noGrp="1"/>
          </p:cNvSpPr>
          <p:nvPr>
            <p:ph type="body" sz="quarter" idx="15" hasCustomPrompt="1"/>
          </p:nvPr>
        </p:nvSpPr>
        <p:spPr>
          <a:xfrm>
            <a:off x="32472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3" name="Text Placeholder 9">
            <a:extLst>
              <a:ext uri="{FF2B5EF4-FFF2-40B4-BE49-F238E27FC236}">
                <a16:creationId xmlns:a16="http://schemas.microsoft.com/office/drawing/2014/main" id="{CF1E4747-8E3D-9A46-8D29-013319752D67}"/>
              </a:ext>
            </a:extLst>
          </p:cNvPr>
          <p:cNvSpPr>
            <a:spLocks noGrp="1"/>
          </p:cNvSpPr>
          <p:nvPr>
            <p:ph type="body" sz="quarter" idx="16" hasCustomPrompt="1"/>
          </p:nvPr>
        </p:nvSpPr>
        <p:spPr>
          <a:xfrm>
            <a:off x="61344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4" name="Text Placeholder 9">
            <a:extLst>
              <a:ext uri="{FF2B5EF4-FFF2-40B4-BE49-F238E27FC236}">
                <a16:creationId xmlns:a16="http://schemas.microsoft.com/office/drawing/2014/main" id="{FF5DBCF7-D82D-7D40-945C-0C7000B2AFBF}"/>
              </a:ext>
            </a:extLst>
          </p:cNvPr>
          <p:cNvSpPr>
            <a:spLocks noGrp="1"/>
          </p:cNvSpPr>
          <p:nvPr>
            <p:ph type="body" sz="quarter" idx="17" hasCustomPrompt="1"/>
          </p:nvPr>
        </p:nvSpPr>
        <p:spPr>
          <a:xfrm>
            <a:off x="61344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5" name="Text Placeholder 9">
            <a:extLst>
              <a:ext uri="{FF2B5EF4-FFF2-40B4-BE49-F238E27FC236}">
                <a16:creationId xmlns:a16="http://schemas.microsoft.com/office/drawing/2014/main" id="{45C289BF-8449-2646-99A0-60E3EAC6E2AA}"/>
              </a:ext>
            </a:extLst>
          </p:cNvPr>
          <p:cNvSpPr>
            <a:spLocks noGrp="1"/>
          </p:cNvSpPr>
          <p:nvPr>
            <p:ph type="body" sz="quarter" idx="18" hasCustomPrompt="1"/>
          </p:nvPr>
        </p:nvSpPr>
        <p:spPr>
          <a:xfrm>
            <a:off x="90216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6" name="Text Placeholder 9">
            <a:extLst>
              <a:ext uri="{FF2B5EF4-FFF2-40B4-BE49-F238E27FC236}">
                <a16:creationId xmlns:a16="http://schemas.microsoft.com/office/drawing/2014/main" id="{D9BFB04D-F4B5-C84F-831B-70B7AF74C203}"/>
              </a:ext>
            </a:extLst>
          </p:cNvPr>
          <p:cNvSpPr>
            <a:spLocks noGrp="1"/>
          </p:cNvSpPr>
          <p:nvPr>
            <p:ph type="body" sz="quarter" idx="19" hasCustomPrompt="1"/>
          </p:nvPr>
        </p:nvSpPr>
        <p:spPr>
          <a:xfrm>
            <a:off x="90216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7" name="Text Placeholder 5">
            <a:extLst>
              <a:ext uri="{FF2B5EF4-FFF2-40B4-BE49-F238E27FC236}">
                <a16:creationId xmlns:a16="http://schemas.microsoft.com/office/drawing/2014/main" id="{FA74ABBD-1011-6746-A149-88F9FC2B21E7}"/>
              </a:ext>
            </a:extLst>
          </p:cNvPr>
          <p:cNvSpPr>
            <a:spLocks noGrp="1"/>
          </p:cNvSpPr>
          <p:nvPr>
            <p:ph type="body" sz="quarter" idx="20" hasCustomPrompt="1"/>
          </p:nvPr>
        </p:nvSpPr>
        <p:spPr>
          <a:xfrm>
            <a:off x="360000" y="37908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128" name="Rectangle 127">
            <a:extLst>
              <a:ext uri="{FF2B5EF4-FFF2-40B4-BE49-F238E27FC236}">
                <a16:creationId xmlns:a16="http://schemas.microsoft.com/office/drawing/2014/main" id="{19629FED-3342-5740-A917-A6E5EE2A4C75}"/>
              </a:ext>
            </a:extLst>
          </p:cNvPr>
          <p:cNvSpPr/>
          <p:nvPr userDrawn="1"/>
        </p:nvSpPr>
        <p:spPr>
          <a:xfrm>
            <a:off x="360000"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9" name="Rectangle 128">
            <a:extLst>
              <a:ext uri="{FF2B5EF4-FFF2-40B4-BE49-F238E27FC236}">
                <a16:creationId xmlns:a16="http://schemas.microsoft.com/office/drawing/2014/main" id="{AB40773B-2442-5E44-8066-2202815A3657}"/>
              </a:ext>
            </a:extLst>
          </p:cNvPr>
          <p:cNvSpPr/>
          <p:nvPr userDrawn="1"/>
        </p:nvSpPr>
        <p:spPr>
          <a:xfrm>
            <a:off x="2669149"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0" name="Rectangle 129">
            <a:extLst>
              <a:ext uri="{FF2B5EF4-FFF2-40B4-BE49-F238E27FC236}">
                <a16:creationId xmlns:a16="http://schemas.microsoft.com/office/drawing/2014/main" id="{36B3E149-5829-604A-91C3-1F9F773CE625}"/>
              </a:ext>
            </a:extLst>
          </p:cNvPr>
          <p:cNvSpPr/>
          <p:nvPr userDrawn="1"/>
        </p:nvSpPr>
        <p:spPr>
          <a:xfrm>
            <a:off x="4978298"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1" name="Rectangle 130">
            <a:extLst>
              <a:ext uri="{FF2B5EF4-FFF2-40B4-BE49-F238E27FC236}">
                <a16:creationId xmlns:a16="http://schemas.microsoft.com/office/drawing/2014/main" id="{061CB1E9-E4F1-D240-B5C4-DF94FB4B1565}"/>
              </a:ext>
            </a:extLst>
          </p:cNvPr>
          <p:cNvSpPr/>
          <p:nvPr userDrawn="1"/>
        </p:nvSpPr>
        <p:spPr>
          <a:xfrm>
            <a:off x="7287447"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2" name="Rectangle 131">
            <a:extLst>
              <a:ext uri="{FF2B5EF4-FFF2-40B4-BE49-F238E27FC236}">
                <a16:creationId xmlns:a16="http://schemas.microsoft.com/office/drawing/2014/main" id="{9F002C2F-9AA0-944B-98E7-30BD83CD60E4}"/>
              </a:ext>
            </a:extLst>
          </p:cNvPr>
          <p:cNvSpPr/>
          <p:nvPr userDrawn="1"/>
        </p:nvSpPr>
        <p:spPr>
          <a:xfrm>
            <a:off x="9596596"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 name="Text Placeholder 11">
            <a:extLst>
              <a:ext uri="{FF2B5EF4-FFF2-40B4-BE49-F238E27FC236}">
                <a16:creationId xmlns:a16="http://schemas.microsoft.com/office/drawing/2014/main" id="{12C2D8C1-3D58-F740-B3C7-5F789F89A037}"/>
              </a:ext>
            </a:extLst>
          </p:cNvPr>
          <p:cNvSpPr>
            <a:spLocks noGrp="1"/>
          </p:cNvSpPr>
          <p:nvPr>
            <p:ph type="body" sz="quarter" idx="21" hasCustomPrompt="1"/>
          </p:nvPr>
        </p:nvSpPr>
        <p:spPr>
          <a:xfrm>
            <a:off x="360363"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3" name="Text Placeholder 11">
            <a:extLst>
              <a:ext uri="{FF2B5EF4-FFF2-40B4-BE49-F238E27FC236}">
                <a16:creationId xmlns:a16="http://schemas.microsoft.com/office/drawing/2014/main" id="{C46AE0DB-5B19-E243-A9D6-059FA1700802}"/>
              </a:ext>
            </a:extLst>
          </p:cNvPr>
          <p:cNvSpPr>
            <a:spLocks noGrp="1"/>
          </p:cNvSpPr>
          <p:nvPr>
            <p:ph type="body" sz="quarter" idx="22" hasCustomPrompt="1"/>
          </p:nvPr>
        </p:nvSpPr>
        <p:spPr>
          <a:xfrm>
            <a:off x="2669149"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5" name="Text Placeholder 11">
            <a:extLst>
              <a:ext uri="{FF2B5EF4-FFF2-40B4-BE49-F238E27FC236}">
                <a16:creationId xmlns:a16="http://schemas.microsoft.com/office/drawing/2014/main" id="{8EC69248-A315-3B40-AAE8-8F0FCF68F1E8}"/>
              </a:ext>
            </a:extLst>
          </p:cNvPr>
          <p:cNvSpPr>
            <a:spLocks noGrp="1"/>
          </p:cNvSpPr>
          <p:nvPr>
            <p:ph type="body" sz="quarter" idx="23" hasCustomPrompt="1"/>
          </p:nvPr>
        </p:nvSpPr>
        <p:spPr>
          <a:xfrm>
            <a:off x="4978298"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6" name="Text Placeholder 11">
            <a:extLst>
              <a:ext uri="{FF2B5EF4-FFF2-40B4-BE49-F238E27FC236}">
                <a16:creationId xmlns:a16="http://schemas.microsoft.com/office/drawing/2014/main" id="{DF5A8BD2-7DED-BB4F-B872-03977AA24E7E}"/>
              </a:ext>
            </a:extLst>
          </p:cNvPr>
          <p:cNvSpPr>
            <a:spLocks noGrp="1"/>
          </p:cNvSpPr>
          <p:nvPr>
            <p:ph type="body" sz="quarter" idx="24" hasCustomPrompt="1"/>
          </p:nvPr>
        </p:nvSpPr>
        <p:spPr>
          <a:xfrm>
            <a:off x="7287447"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7" name="Text Placeholder 11">
            <a:extLst>
              <a:ext uri="{FF2B5EF4-FFF2-40B4-BE49-F238E27FC236}">
                <a16:creationId xmlns:a16="http://schemas.microsoft.com/office/drawing/2014/main" id="{875E4E58-C95C-C346-8192-7A7A178D9CF7}"/>
              </a:ext>
            </a:extLst>
          </p:cNvPr>
          <p:cNvSpPr>
            <a:spLocks noGrp="1"/>
          </p:cNvSpPr>
          <p:nvPr>
            <p:ph type="body" sz="quarter" idx="25" hasCustomPrompt="1"/>
          </p:nvPr>
        </p:nvSpPr>
        <p:spPr>
          <a:xfrm>
            <a:off x="9596596"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4" name="Title 3">
            <a:extLst>
              <a:ext uri="{FF2B5EF4-FFF2-40B4-BE49-F238E27FC236}">
                <a16:creationId xmlns:a16="http://schemas.microsoft.com/office/drawing/2014/main" id="{D74DDEAE-A287-8F4B-AEBE-7309AADB90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255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3999">
          <p15:clr>
            <a:srgbClr val="FBAE40"/>
          </p15:clr>
        </p15:guide>
        <p15:guide id="6" pos="5850">
          <p15:clr>
            <a:srgbClr val="FBAE40"/>
          </p15:clr>
        </p15:guide>
        <p15:guide id="7" orient="horz" pos="15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 Column with Icon Al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62BA17-2F75-574E-AC77-1CCFFEA612F4}"/>
              </a:ext>
            </a:extLst>
          </p:cNvPr>
          <p:cNvSpPr/>
          <p:nvPr userDrawn="1"/>
        </p:nvSpPr>
        <p:spPr>
          <a:xfrm>
            <a:off x="359999" y="3396960"/>
            <a:ext cx="5652000" cy="29117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2800"/>
            <a:ext cx="5652000" cy="2319688"/>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4" name="Picture Placeholder 4">
            <a:extLst>
              <a:ext uri="{FF2B5EF4-FFF2-40B4-BE49-F238E27FC236}">
                <a16:creationId xmlns:a16="http://schemas.microsoft.com/office/drawing/2014/main" id="{205F40F0-98A0-5E4D-A823-7655379848E1}"/>
              </a:ext>
            </a:extLst>
          </p:cNvPr>
          <p:cNvSpPr>
            <a:spLocks noGrp="1" noChangeAspect="1"/>
          </p:cNvSpPr>
          <p:nvPr>
            <p:ph type="pic" sz="quarter" idx="19" hasCustomPrompt="1"/>
          </p:nvPr>
        </p:nvSpPr>
        <p:spPr>
          <a:xfrm>
            <a:off x="518400" y="1270800"/>
            <a:ext cx="1116000" cy="1116000"/>
          </a:xfrm>
        </p:spPr>
        <p:txBody>
          <a:bodyPr anchor="ctr" anchorCtr="0"/>
          <a:lstStyle>
            <a:lvl1pPr>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0089EF6F-2E01-2C47-ACE9-731CDB536A65}"/>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6F521058-5E2B-4B44-8071-D0F999D777BD}"/>
              </a:ext>
            </a:extLst>
          </p:cNvPr>
          <p:cNvSpPr>
            <a:spLocks noGrp="1"/>
          </p:cNvSpPr>
          <p:nvPr>
            <p:ph type="body" sz="quarter" idx="26" hasCustomPrompt="1"/>
          </p:nvPr>
        </p:nvSpPr>
        <p:spPr>
          <a:xfrm>
            <a:off x="360000" y="3392488"/>
            <a:ext cx="56520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
        <p:nvSpPr>
          <p:cNvPr id="17" name="Rectangle 16">
            <a:extLst>
              <a:ext uri="{FF2B5EF4-FFF2-40B4-BE49-F238E27FC236}">
                <a16:creationId xmlns:a16="http://schemas.microsoft.com/office/drawing/2014/main" id="{18554BA2-9D45-2A42-ACAC-4330B44E0053}"/>
              </a:ext>
            </a:extLst>
          </p:cNvPr>
          <p:cNvSpPr/>
          <p:nvPr userDrawn="1"/>
        </p:nvSpPr>
        <p:spPr>
          <a:xfrm>
            <a:off x="6181200" y="3396960"/>
            <a:ext cx="5652000" cy="29117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4">
            <a:extLst>
              <a:ext uri="{FF2B5EF4-FFF2-40B4-BE49-F238E27FC236}">
                <a16:creationId xmlns:a16="http://schemas.microsoft.com/office/drawing/2014/main" id="{F6C267C3-0A41-3941-AC61-613F6FC0B72A}"/>
              </a:ext>
            </a:extLst>
          </p:cNvPr>
          <p:cNvSpPr>
            <a:spLocks noGrp="1"/>
          </p:cNvSpPr>
          <p:nvPr>
            <p:ph type="body" sz="quarter" idx="27" hasCustomPrompt="1"/>
          </p:nvPr>
        </p:nvSpPr>
        <p:spPr>
          <a:xfrm>
            <a:off x="6181200" y="1072800"/>
            <a:ext cx="5652000" cy="2319688"/>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9" name="Picture Placeholder 4">
            <a:extLst>
              <a:ext uri="{FF2B5EF4-FFF2-40B4-BE49-F238E27FC236}">
                <a16:creationId xmlns:a16="http://schemas.microsoft.com/office/drawing/2014/main" id="{96D4FE3B-30B8-A247-A4CD-87EAA9FDE61E}"/>
              </a:ext>
            </a:extLst>
          </p:cNvPr>
          <p:cNvSpPr>
            <a:spLocks noGrp="1" noChangeAspect="1"/>
          </p:cNvSpPr>
          <p:nvPr>
            <p:ph type="pic" sz="quarter" idx="28" hasCustomPrompt="1"/>
          </p:nvPr>
        </p:nvSpPr>
        <p:spPr>
          <a:xfrm>
            <a:off x="6333413" y="1270800"/>
            <a:ext cx="1116000" cy="1116000"/>
          </a:xfrm>
        </p:spPr>
        <p:txBody>
          <a:bodyPr anchor="ctr" anchorCtr="0"/>
          <a:lstStyle>
            <a:lvl1pPr>
              <a:defRPr>
                <a:solidFill>
                  <a:schemeClr val="tx1"/>
                </a:solidFill>
              </a:defRPr>
            </a:lvl1pPr>
          </a:lstStyle>
          <a:p>
            <a:r>
              <a:rPr lang="en-US"/>
              <a:t>Icon</a:t>
            </a:r>
            <a:endParaRPr lang="ar-SA"/>
          </a:p>
        </p:txBody>
      </p:sp>
      <p:sp>
        <p:nvSpPr>
          <p:cNvPr id="23" name="Text Placeholder 10">
            <a:extLst>
              <a:ext uri="{FF2B5EF4-FFF2-40B4-BE49-F238E27FC236}">
                <a16:creationId xmlns:a16="http://schemas.microsoft.com/office/drawing/2014/main" id="{90B7D92A-C08D-E048-9B6A-CBD5628E3887}"/>
              </a:ext>
            </a:extLst>
          </p:cNvPr>
          <p:cNvSpPr>
            <a:spLocks noGrp="1"/>
          </p:cNvSpPr>
          <p:nvPr>
            <p:ph type="body" sz="quarter" idx="29" hasCustomPrompt="1"/>
          </p:nvPr>
        </p:nvSpPr>
        <p:spPr>
          <a:xfrm>
            <a:off x="6181200" y="3392488"/>
            <a:ext cx="56520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Tree>
    <p:extLst>
      <p:ext uri="{BB962C8B-B14F-4D97-AF65-F5344CB8AC3E}">
        <p14:creationId xmlns:p14="http://schemas.microsoft.com/office/powerpoint/2010/main" val="188869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Column with Icon Alt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85ADDB4-DDF9-5142-A90A-477A4E75780C}"/>
              </a:ext>
            </a:extLst>
          </p:cNvPr>
          <p:cNvSpPr/>
          <p:nvPr userDrawn="1"/>
        </p:nvSpPr>
        <p:spPr>
          <a:xfrm>
            <a:off x="4246199" y="3392488"/>
            <a:ext cx="3704400" cy="2916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A27B3F-4D7C-DF47-933C-20F5BA245367}"/>
              </a:ext>
            </a:extLst>
          </p:cNvPr>
          <p:cNvSpPr/>
          <p:nvPr userDrawn="1"/>
        </p:nvSpPr>
        <p:spPr>
          <a:xfrm>
            <a:off x="8118112" y="3392488"/>
            <a:ext cx="3704400" cy="2916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62BA17-2F75-574E-AC77-1CCFFEA612F4}"/>
              </a:ext>
            </a:extLst>
          </p:cNvPr>
          <p:cNvSpPr/>
          <p:nvPr userDrawn="1"/>
        </p:nvSpPr>
        <p:spPr>
          <a:xfrm>
            <a:off x="359999" y="3392488"/>
            <a:ext cx="3704400" cy="2916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2800"/>
            <a:ext cx="3704400" cy="2319688"/>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8000" y="1073150"/>
            <a:ext cx="3704400" cy="2319338"/>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32400" y="1072800"/>
            <a:ext cx="3704400" cy="2319688"/>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4" name="Picture Placeholder 4">
            <a:extLst>
              <a:ext uri="{FF2B5EF4-FFF2-40B4-BE49-F238E27FC236}">
                <a16:creationId xmlns:a16="http://schemas.microsoft.com/office/drawing/2014/main" id="{205F40F0-98A0-5E4D-A823-7655379848E1}"/>
              </a:ext>
            </a:extLst>
          </p:cNvPr>
          <p:cNvSpPr>
            <a:spLocks noGrp="1" noChangeAspect="1"/>
          </p:cNvSpPr>
          <p:nvPr>
            <p:ph type="pic" sz="quarter" idx="19" hasCustomPrompt="1"/>
          </p:nvPr>
        </p:nvSpPr>
        <p:spPr>
          <a:xfrm>
            <a:off x="518400" y="1270800"/>
            <a:ext cx="1116000" cy="1116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B4D149CC-9B47-F244-9FB2-B6EC14B2BBE3}"/>
              </a:ext>
            </a:extLst>
          </p:cNvPr>
          <p:cNvSpPr>
            <a:spLocks noGrp="1" noChangeAspect="1"/>
          </p:cNvSpPr>
          <p:nvPr>
            <p:ph type="pic" sz="quarter" idx="20" hasCustomPrompt="1"/>
          </p:nvPr>
        </p:nvSpPr>
        <p:spPr>
          <a:xfrm>
            <a:off x="4419600" y="1270800"/>
            <a:ext cx="1116000" cy="1116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11F383A-55BC-3843-8C8C-94A54DC29F5C}"/>
              </a:ext>
            </a:extLst>
          </p:cNvPr>
          <p:cNvSpPr>
            <a:spLocks noGrp="1" noChangeAspect="1"/>
          </p:cNvSpPr>
          <p:nvPr>
            <p:ph type="pic" sz="quarter" idx="21" hasCustomPrompt="1"/>
          </p:nvPr>
        </p:nvSpPr>
        <p:spPr>
          <a:xfrm>
            <a:off x="8305800" y="1270800"/>
            <a:ext cx="1116000" cy="1116000"/>
          </a:xfrm>
        </p:spPr>
        <p:txBody>
          <a:bodyPr anchor="ctr" anchorCtr="0"/>
          <a:lstStyle>
            <a:lvl1pPr>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0089EF6F-2E01-2C47-ACE9-731CDB536A65}"/>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6F521058-5E2B-4B44-8071-D0F999D777BD}"/>
              </a:ext>
            </a:extLst>
          </p:cNvPr>
          <p:cNvSpPr>
            <a:spLocks noGrp="1"/>
          </p:cNvSpPr>
          <p:nvPr>
            <p:ph type="body" sz="quarter" idx="26" hasCustomPrompt="1"/>
          </p:nvPr>
        </p:nvSpPr>
        <p:spPr>
          <a:xfrm>
            <a:off x="360000" y="3392488"/>
            <a:ext cx="37044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
        <p:nvSpPr>
          <p:cNvPr id="25" name="Text Placeholder 10">
            <a:extLst>
              <a:ext uri="{FF2B5EF4-FFF2-40B4-BE49-F238E27FC236}">
                <a16:creationId xmlns:a16="http://schemas.microsoft.com/office/drawing/2014/main" id="{28FF1487-58A1-7146-A584-203F6B365CD6}"/>
              </a:ext>
            </a:extLst>
          </p:cNvPr>
          <p:cNvSpPr>
            <a:spLocks noGrp="1"/>
          </p:cNvSpPr>
          <p:nvPr>
            <p:ph type="body" sz="quarter" idx="27" hasCustomPrompt="1"/>
          </p:nvPr>
        </p:nvSpPr>
        <p:spPr>
          <a:xfrm>
            <a:off x="4246200" y="3392488"/>
            <a:ext cx="37044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
        <p:nvSpPr>
          <p:cNvPr id="26" name="Text Placeholder 10">
            <a:extLst>
              <a:ext uri="{FF2B5EF4-FFF2-40B4-BE49-F238E27FC236}">
                <a16:creationId xmlns:a16="http://schemas.microsoft.com/office/drawing/2014/main" id="{C5676727-8FB0-E645-BF36-055970F2F6FF}"/>
              </a:ext>
            </a:extLst>
          </p:cNvPr>
          <p:cNvSpPr>
            <a:spLocks noGrp="1"/>
          </p:cNvSpPr>
          <p:nvPr>
            <p:ph type="body" sz="quarter" idx="28" hasCustomPrompt="1"/>
          </p:nvPr>
        </p:nvSpPr>
        <p:spPr>
          <a:xfrm>
            <a:off x="8132400" y="3392488"/>
            <a:ext cx="37044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Tree>
    <p:extLst>
      <p:ext uri="{BB962C8B-B14F-4D97-AF65-F5344CB8AC3E}">
        <p14:creationId xmlns:p14="http://schemas.microsoft.com/office/powerpoint/2010/main" val="36199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Column with Icon Al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
        <p:nvSpPr>
          <p:cNvPr id="15" name="Text Placeholder 4">
            <a:extLst>
              <a:ext uri="{FF2B5EF4-FFF2-40B4-BE49-F238E27FC236}">
                <a16:creationId xmlns:a16="http://schemas.microsoft.com/office/drawing/2014/main" id="{00F60AFF-D02A-435C-98BC-A9D9E1A1ED76}"/>
              </a:ext>
            </a:extLst>
          </p:cNvPr>
          <p:cNvSpPr>
            <a:spLocks noGrp="1"/>
          </p:cNvSpPr>
          <p:nvPr>
            <p:ph type="body" sz="quarter" idx="19" hasCustomPrompt="1"/>
          </p:nvPr>
        </p:nvSpPr>
        <p:spPr>
          <a:xfrm>
            <a:off x="3600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6" name="Picture Placeholder 4">
            <a:extLst>
              <a:ext uri="{FF2B5EF4-FFF2-40B4-BE49-F238E27FC236}">
                <a16:creationId xmlns:a16="http://schemas.microsoft.com/office/drawing/2014/main" id="{770E26EC-2634-4F53-B1C8-B7F0CC82C29C}"/>
              </a:ext>
            </a:extLst>
          </p:cNvPr>
          <p:cNvSpPr>
            <a:spLocks noGrp="1" noChangeAspect="1"/>
          </p:cNvSpPr>
          <p:nvPr>
            <p:ph type="pic" sz="quarter" idx="20" hasCustomPrompt="1"/>
          </p:nvPr>
        </p:nvSpPr>
        <p:spPr>
          <a:xfrm>
            <a:off x="548532" y="1270800"/>
            <a:ext cx="1113637" cy="1113637"/>
          </a:xfrm>
        </p:spPr>
        <p:txBody>
          <a:bodyPr anchor="ctr" anchorCtr="0"/>
          <a:lstStyle>
            <a:lvl1pPr>
              <a:defRPr>
                <a:solidFill>
                  <a:schemeClr val="tx1"/>
                </a:solidFill>
              </a:defRPr>
            </a:lvl1pPr>
          </a:lstStyle>
          <a:p>
            <a:r>
              <a:rPr lang="en-US"/>
              <a:t>Icon</a:t>
            </a:r>
            <a:endParaRPr lang="ar-SA"/>
          </a:p>
        </p:txBody>
      </p:sp>
      <p:sp>
        <p:nvSpPr>
          <p:cNvPr id="21" name="Text Placeholder 4">
            <a:extLst>
              <a:ext uri="{FF2B5EF4-FFF2-40B4-BE49-F238E27FC236}">
                <a16:creationId xmlns:a16="http://schemas.microsoft.com/office/drawing/2014/main" id="{3144C4E2-E920-4B3A-B365-C67C31EFB82A}"/>
              </a:ext>
            </a:extLst>
          </p:cNvPr>
          <p:cNvSpPr>
            <a:spLocks noGrp="1"/>
          </p:cNvSpPr>
          <p:nvPr>
            <p:ph type="body" sz="quarter" idx="21" hasCustomPrompt="1"/>
          </p:nvPr>
        </p:nvSpPr>
        <p:spPr>
          <a:xfrm>
            <a:off x="32724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3" name="Picture Placeholder 4">
            <a:extLst>
              <a:ext uri="{FF2B5EF4-FFF2-40B4-BE49-F238E27FC236}">
                <a16:creationId xmlns:a16="http://schemas.microsoft.com/office/drawing/2014/main" id="{B093F300-9165-4076-8F1D-ECC0D9057AB0}"/>
              </a:ext>
            </a:extLst>
          </p:cNvPr>
          <p:cNvSpPr>
            <a:spLocks noGrp="1" noChangeAspect="1"/>
          </p:cNvSpPr>
          <p:nvPr>
            <p:ph type="pic" sz="quarter" idx="22" hasCustomPrompt="1"/>
          </p:nvPr>
        </p:nvSpPr>
        <p:spPr>
          <a:xfrm>
            <a:off x="3444132" y="1270800"/>
            <a:ext cx="1113637" cy="1113637"/>
          </a:xfrm>
        </p:spPr>
        <p:txBody>
          <a:bodyPr anchor="ctr" anchorCtr="0"/>
          <a:lstStyle>
            <a:lvl1pPr>
              <a:defRPr>
                <a:solidFill>
                  <a:schemeClr val="tx1"/>
                </a:solidFill>
              </a:defRPr>
            </a:lvl1pPr>
          </a:lstStyle>
          <a:p>
            <a:r>
              <a:rPr lang="en-US"/>
              <a:t>Icon</a:t>
            </a:r>
            <a:endParaRPr lang="ar-SA"/>
          </a:p>
        </p:txBody>
      </p:sp>
      <p:sp>
        <p:nvSpPr>
          <p:cNvPr id="25" name="Text Placeholder 4">
            <a:extLst>
              <a:ext uri="{FF2B5EF4-FFF2-40B4-BE49-F238E27FC236}">
                <a16:creationId xmlns:a16="http://schemas.microsoft.com/office/drawing/2014/main" id="{8944395B-6920-4D39-A23F-7348BD5E3634}"/>
              </a:ext>
            </a:extLst>
          </p:cNvPr>
          <p:cNvSpPr>
            <a:spLocks noGrp="1"/>
          </p:cNvSpPr>
          <p:nvPr>
            <p:ph type="body" sz="quarter" idx="23" hasCustomPrompt="1"/>
          </p:nvPr>
        </p:nvSpPr>
        <p:spPr>
          <a:xfrm>
            <a:off x="61848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6" name="Picture Placeholder 4">
            <a:extLst>
              <a:ext uri="{FF2B5EF4-FFF2-40B4-BE49-F238E27FC236}">
                <a16:creationId xmlns:a16="http://schemas.microsoft.com/office/drawing/2014/main" id="{ECB27249-12B3-4A7B-ACDC-1D2AC27169E1}"/>
              </a:ext>
            </a:extLst>
          </p:cNvPr>
          <p:cNvSpPr>
            <a:spLocks noGrp="1" noChangeAspect="1"/>
          </p:cNvSpPr>
          <p:nvPr>
            <p:ph type="pic" sz="quarter" idx="24" hasCustomPrompt="1"/>
          </p:nvPr>
        </p:nvSpPr>
        <p:spPr>
          <a:xfrm>
            <a:off x="6365132" y="1270800"/>
            <a:ext cx="1113637" cy="1113637"/>
          </a:xfrm>
        </p:spPr>
        <p:txBody>
          <a:bodyPr anchor="ctr" anchorCtr="0"/>
          <a:lstStyle>
            <a:lvl1pPr>
              <a:defRPr>
                <a:solidFill>
                  <a:schemeClr val="tx1"/>
                </a:solidFill>
              </a:defRPr>
            </a:lvl1pPr>
          </a:lstStyle>
          <a:p>
            <a:r>
              <a:rPr lang="en-US"/>
              <a:t>Icon</a:t>
            </a:r>
            <a:endParaRPr lang="ar-SA"/>
          </a:p>
        </p:txBody>
      </p:sp>
      <p:sp>
        <p:nvSpPr>
          <p:cNvPr id="27" name="Text Placeholder 4">
            <a:extLst>
              <a:ext uri="{FF2B5EF4-FFF2-40B4-BE49-F238E27FC236}">
                <a16:creationId xmlns:a16="http://schemas.microsoft.com/office/drawing/2014/main" id="{16685CDD-2E31-4525-BD75-5BBD63BC306F}"/>
              </a:ext>
            </a:extLst>
          </p:cNvPr>
          <p:cNvSpPr>
            <a:spLocks noGrp="1"/>
          </p:cNvSpPr>
          <p:nvPr>
            <p:ph type="body" sz="quarter" idx="25" hasCustomPrompt="1"/>
          </p:nvPr>
        </p:nvSpPr>
        <p:spPr>
          <a:xfrm>
            <a:off x="90931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8" name="Picture Placeholder 4">
            <a:extLst>
              <a:ext uri="{FF2B5EF4-FFF2-40B4-BE49-F238E27FC236}">
                <a16:creationId xmlns:a16="http://schemas.microsoft.com/office/drawing/2014/main" id="{F3752A5F-1A43-43B1-9B74-6A8B5953B35C}"/>
              </a:ext>
            </a:extLst>
          </p:cNvPr>
          <p:cNvSpPr>
            <a:spLocks noGrp="1" noChangeAspect="1"/>
          </p:cNvSpPr>
          <p:nvPr>
            <p:ph type="pic" sz="quarter" idx="26" hasCustomPrompt="1"/>
          </p:nvPr>
        </p:nvSpPr>
        <p:spPr>
          <a:xfrm>
            <a:off x="9273432" y="1270800"/>
            <a:ext cx="1113637" cy="1113637"/>
          </a:xfrm>
        </p:spPr>
        <p:txBody>
          <a:bodyPr anchor="ctr" anchorCtr="0"/>
          <a:lstStyle>
            <a:lvl1pPr>
              <a:defRPr>
                <a:solidFill>
                  <a:schemeClr val="tx1"/>
                </a:solidFill>
              </a:defRPr>
            </a:lvl1pPr>
          </a:lstStyle>
          <a:p>
            <a:r>
              <a:rPr lang="en-US"/>
              <a:t>Icon</a:t>
            </a:r>
            <a:endParaRPr lang="ar-SA"/>
          </a:p>
        </p:txBody>
      </p:sp>
    </p:spTree>
    <p:extLst>
      <p:ext uri="{BB962C8B-B14F-4D97-AF65-F5344CB8AC3E}">
        <p14:creationId xmlns:p14="http://schemas.microsoft.com/office/powerpoint/2010/main" val="283328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Slide_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4A96B9-B247-F7CA-AD89-AFF52B3E99A3}"/>
              </a:ext>
            </a:extLst>
          </p:cNvPr>
          <p:cNvPicPr>
            <a:picLocks noChangeAspect="1"/>
          </p:cNvPicPr>
          <p:nvPr userDrawn="1"/>
        </p:nvPicPr>
        <p:blipFill rotWithShape="1">
          <a:blip r:embed="rId2"/>
          <a:srcRect l="22121"/>
          <a:stretch/>
        </p:blipFill>
        <p:spPr>
          <a:xfrm>
            <a:off x="2696901" y="0"/>
            <a:ext cx="9495099" cy="6858000"/>
          </a:xfrm>
          <a:prstGeom prst="rect">
            <a:avLst/>
          </a:prstGeom>
        </p:spPr>
      </p:pic>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3" y="2470467"/>
            <a:ext cx="6494697" cy="534527"/>
          </a:xfrm>
          <a:prstGeom prst="rect">
            <a:avLst/>
          </a:prstGeom>
        </p:spPr>
        <p:txBody>
          <a:bodyPr lIns="0" anchor="b"/>
          <a:lstStyle>
            <a:lvl1pPr>
              <a:defRPr sz="3600" b="1">
                <a:solidFill>
                  <a:schemeClr val="tx2"/>
                </a:solidFill>
              </a:defRPr>
            </a:lvl1pPr>
          </a:lstStyle>
          <a:p>
            <a:r>
              <a:rPr lang="en-US"/>
              <a:t>Click to edit Master title style</a:t>
            </a:r>
          </a:p>
        </p:txBody>
      </p:sp>
      <p:grpSp>
        <p:nvGrpSpPr>
          <p:cNvPr id="7" name="Group 6">
            <a:extLst>
              <a:ext uri="{FF2B5EF4-FFF2-40B4-BE49-F238E27FC236}">
                <a16:creationId xmlns:a16="http://schemas.microsoft.com/office/drawing/2014/main" id="{14E03B31-39C4-1247-38AE-75A961E22EF4}"/>
              </a:ext>
            </a:extLst>
          </p:cNvPr>
          <p:cNvGrpSpPr/>
          <p:nvPr userDrawn="1"/>
        </p:nvGrpSpPr>
        <p:grpSpPr>
          <a:xfrm>
            <a:off x="10221765" y="6288401"/>
            <a:ext cx="1624160" cy="376645"/>
            <a:chOff x="10221765" y="6288401"/>
            <a:chExt cx="1624160" cy="376645"/>
          </a:xfrm>
        </p:grpSpPr>
        <p:sp>
          <p:nvSpPr>
            <p:cNvPr id="8" name="Graphic 6">
              <a:extLst>
                <a:ext uri="{FF2B5EF4-FFF2-40B4-BE49-F238E27FC236}">
                  <a16:creationId xmlns:a16="http://schemas.microsoft.com/office/drawing/2014/main" id="{D762E248-47BD-659E-9DD6-EBAB9F6FA5B2}"/>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w="3905" cap="flat">
              <a:noFill/>
              <a:prstDash val="solid"/>
              <a:miter/>
            </a:ln>
          </p:spPr>
          <p:txBody>
            <a:bodyPr rtlCol="0" anchor="ctr"/>
            <a:lstStyle/>
            <a:p>
              <a:endParaRPr lang="en-US"/>
            </a:p>
          </p:txBody>
        </p:sp>
        <p:sp>
          <p:nvSpPr>
            <p:cNvPr id="10" name="Graphic 6">
              <a:extLst>
                <a:ext uri="{FF2B5EF4-FFF2-40B4-BE49-F238E27FC236}">
                  <a16:creationId xmlns:a16="http://schemas.microsoft.com/office/drawing/2014/main" id="{4138AD19-3899-838F-CCE1-399E48958A32}"/>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5" name="Text Placeholder 2">
            <a:extLst>
              <a:ext uri="{FF2B5EF4-FFF2-40B4-BE49-F238E27FC236}">
                <a16:creationId xmlns:a16="http://schemas.microsoft.com/office/drawing/2014/main" id="{2B842B33-4302-CE51-7C1C-C433114734FB}"/>
              </a:ext>
            </a:extLst>
          </p:cNvPr>
          <p:cNvSpPr>
            <a:spLocks noGrp="1"/>
          </p:cNvSpPr>
          <p:nvPr>
            <p:ph type="body" sz="quarter" idx="10" hasCustomPrompt="1"/>
          </p:nvPr>
        </p:nvSpPr>
        <p:spPr>
          <a:xfrm>
            <a:off x="329184" y="3324225"/>
            <a:ext cx="4429125" cy="925513"/>
          </a:xfrm>
          <a:prstGeom prst="rect">
            <a:avLst/>
          </a:prstGeom>
        </p:spPr>
        <p:txBody>
          <a:bodyPr lIns="0"/>
          <a:lstStyle>
            <a:lvl1pPr marL="0" indent="0">
              <a:buNone/>
              <a:defRPr sz="1800">
                <a:solidFill>
                  <a:schemeClr val="tx2"/>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12" name="Rectangle 11">
            <a:extLst>
              <a:ext uri="{FF2B5EF4-FFF2-40B4-BE49-F238E27FC236}">
                <a16:creationId xmlns:a16="http://schemas.microsoft.com/office/drawing/2014/main" id="{262E3718-E436-20B8-1D19-2E62D0907B3A}"/>
              </a:ext>
            </a:extLst>
          </p:cNvPr>
          <p:cNvSpPr/>
          <p:nvPr userDrawn="1"/>
        </p:nvSpPr>
        <p:spPr>
          <a:xfrm>
            <a:off x="671959" y="6202085"/>
            <a:ext cx="2406521" cy="549275"/>
          </a:xfrm>
          <a:prstGeom prst="rect">
            <a:avLst/>
          </a:prstGeom>
        </p:spPr>
        <p:txBody>
          <a:bodyPr wrap="none" lIns="0" tIns="0" rIns="0" bIns="0" anchor="ctr">
            <a:noAutofit/>
          </a:bodyPr>
          <a:lstStyle/>
          <a:p>
            <a:pPr lvl="0"/>
            <a:r>
              <a:rPr lang="en-US" sz="1000">
                <a:solidFill>
                  <a:schemeClr val="tx2"/>
                </a:solidFill>
              </a:rPr>
              <a:t>Confidential © 2025 Persistent Systems</a:t>
            </a:r>
          </a:p>
        </p:txBody>
      </p:sp>
      <p:sp>
        <p:nvSpPr>
          <p:cNvPr id="13" name="Slide Number Placeholder 8">
            <a:extLst>
              <a:ext uri="{FF2B5EF4-FFF2-40B4-BE49-F238E27FC236}">
                <a16:creationId xmlns:a16="http://schemas.microsoft.com/office/drawing/2014/main" id="{0B4A0E9C-3586-03EB-9273-8A22CEF93DF2}"/>
              </a:ext>
            </a:extLst>
          </p:cNvPr>
          <p:cNvSpPr txBox="1">
            <a:spLocks/>
          </p:cNvSpPr>
          <p:nvPr userDrawn="1"/>
        </p:nvSpPr>
        <p:spPr>
          <a:xfrm>
            <a:off x="349250" y="6295157"/>
            <a:ext cx="322709" cy="365125"/>
          </a:xfrm>
          <a:prstGeom prst="rect">
            <a:avLst/>
          </a:prstGeom>
        </p:spPr>
        <p:txBody>
          <a:bodyPr lIns="0" anchor="ctr"/>
          <a:lstStyle>
            <a:defPPr>
              <a:defRPr lang="en-US"/>
            </a:defPPr>
            <a:lvl1pPr marL="0" algn="l" defTabSz="914400" rtl="0" eaLnBrk="1" latinLnBrk="0" hangingPunct="1">
              <a:defRPr sz="900" b="1" i="0" kern="1200">
                <a:solidFill>
                  <a:srgbClr val="FD5F07"/>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DA369-E072-3349-8748-FDB0B456E16C}" type="slidenum">
              <a:rPr lang="en-US" sz="1000" smtClean="0"/>
              <a:pPr/>
              <a:t>‹#›</a:t>
            </a:fld>
            <a:endParaRPr lang="en-US" sz="1000"/>
          </a:p>
        </p:txBody>
      </p:sp>
    </p:spTree>
    <p:extLst>
      <p:ext uri="{BB962C8B-B14F-4D97-AF65-F5344CB8AC3E}">
        <p14:creationId xmlns:p14="http://schemas.microsoft.com/office/powerpoint/2010/main" val="714045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 Column with Icon Alt 2">
    <p:spTree>
      <p:nvGrpSpPr>
        <p:cNvPr id="1" name=""/>
        <p:cNvGrpSpPr/>
        <p:nvPr/>
      </p:nvGrpSpPr>
      <p:grpSpPr>
        <a:xfrm>
          <a:off x="0" y="0"/>
          <a:ext cx="0" cy="0"/>
          <a:chOff x="0" y="0"/>
          <a:chExt cx="0" cy="0"/>
        </a:xfrm>
      </p:grpSpPr>
      <p:sp>
        <p:nvSpPr>
          <p:cNvPr id="36" name="Text Placeholder 4">
            <a:extLst>
              <a:ext uri="{FF2B5EF4-FFF2-40B4-BE49-F238E27FC236}">
                <a16:creationId xmlns:a16="http://schemas.microsoft.com/office/drawing/2014/main" id="{CA047AA0-3335-D040-A24F-0DE243C6E4DA}"/>
              </a:ext>
            </a:extLst>
          </p:cNvPr>
          <p:cNvSpPr>
            <a:spLocks noGrp="1"/>
          </p:cNvSpPr>
          <p:nvPr>
            <p:ph type="body" sz="quarter" idx="34" hasCustomPrompt="1"/>
          </p:nvPr>
        </p:nvSpPr>
        <p:spPr>
          <a:xfrm>
            <a:off x="50184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35" name="Text Placeholder 4">
            <a:extLst>
              <a:ext uri="{FF2B5EF4-FFF2-40B4-BE49-F238E27FC236}">
                <a16:creationId xmlns:a16="http://schemas.microsoft.com/office/drawing/2014/main" id="{0F673543-0796-594D-A52C-ECAB6069ED06}"/>
              </a:ext>
            </a:extLst>
          </p:cNvPr>
          <p:cNvSpPr>
            <a:spLocks noGrp="1"/>
          </p:cNvSpPr>
          <p:nvPr>
            <p:ph type="body" sz="quarter" idx="33" hasCustomPrompt="1"/>
          </p:nvPr>
        </p:nvSpPr>
        <p:spPr>
          <a:xfrm>
            <a:off x="27036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
        <p:nvSpPr>
          <p:cNvPr id="15" name="Text Placeholder 4">
            <a:extLst>
              <a:ext uri="{FF2B5EF4-FFF2-40B4-BE49-F238E27FC236}">
                <a16:creationId xmlns:a16="http://schemas.microsoft.com/office/drawing/2014/main" id="{00F60AFF-D02A-435C-98BC-A9D9E1A1ED76}"/>
              </a:ext>
            </a:extLst>
          </p:cNvPr>
          <p:cNvSpPr>
            <a:spLocks noGrp="1"/>
          </p:cNvSpPr>
          <p:nvPr>
            <p:ph type="body" sz="quarter" idx="19" hasCustomPrompt="1"/>
          </p:nvPr>
        </p:nvSpPr>
        <p:spPr>
          <a:xfrm>
            <a:off x="3600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16" name="Picture Placeholder 4">
            <a:extLst>
              <a:ext uri="{FF2B5EF4-FFF2-40B4-BE49-F238E27FC236}">
                <a16:creationId xmlns:a16="http://schemas.microsoft.com/office/drawing/2014/main" id="{770E26EC-2634-4F53-B1C8-B7F0CC82C29C}"/>
              </a:ext>
            </a:extLst>
          </p:cNvPr>
          <p:cNvSpPr>
            <a:spLocks noGrp="1" noChangeAspect="1"/>
          </p:cNvSpPr>
          <p:nvPr>
            <p:ph type="pic" sz="quarter" idx="20" hasCustomPrompt="1"/>
          </p:nvPr>
        </p:nvSpPr>
        <p:spPr>
          <a:xfrm>
            <a:off x="548532" y="1270000"/>
            <a:ext cx="1113637" cy="1113637"/>
          </a:xfrm>
        </p:spPr>
        <p:txBody>
          <a:bodyPr anchor="ctr" anchorCtr="0"/>
          <a:lstStyle>
            <a:lvl1pPr>
              <a:defRPr>
                <a:solidFill>
                  <a:schemeClr val="tx1"/>
                </a:solidFill>
              </a:defRPr>
            </a:lvl1pPr>
          </a:lstStyle>
          <a:p>
            <a:r>
              <a:rPr lang="en-US"/>
              <a:t>Icon</a:t>
            </a:r>
            <a:endParaRPr lang="ar-SA"/>
          </a:p>
        </p:txBody>
      </p:sp>
      <p:sp>
        <p:nvSpPr>
          <p:cNvPr id="17" name="Text Placeholder 4">
            <a:extLst>
              <a:ext uri="{FF2B5EF4-FFF2-40B4-BE49-F238E27FC236}">
                <a16:creationId xmlns:a16="http://schemas.microsoft.com/office/drawing/2014/main" id="{596659DE-E155-3444-88B0-69D067025462}"/>
              </a:ext>
            </a:extLst>
          </p:cNvPr>
          <p:cNvSpPr>
            <a:spLocks noGrp="1"/>
          </p:cNvSpPr>
          <p:nvPr>
            <p:ph type="body" sz="quarter" idx="21" hasCustomPrompt="1"/>
          </p:nvPr>
        </p:nvSpPr>
        <p:spPr>
          <a:xfrm>
            <a:off x="2703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9" name="Picture Placeholder 4">
            <a:extLst>
              <a:ext uri="{FF2B5EF4-FFF2-40B4-BE49-F238E27FC236}">
                <a16:creationId xmlns:a16="http://schemas.microsoft.com/office/drawing/2014/main" id="{2560C568-D6AB-894B-B989-1D0486AD8F67}"/>
              </a:ext>
            </a:extLst>
          </p:cNvPr>
          <p:cNvSpPr>
            <a:spLocks noGrp="1" noChangeAspect="1"/>
          </p:cNvSpPr>
          <p:nvPr>
            <p:ph type="pic" sz="quarter" idx="23" hasCustomPrompt="1"/>
          </p:nvPr>
        </p:nvSpPr>
        <p:spPr>
          <a:xfrm>
            <a:off x="2877395" y="1270000"/>
            <a:ext cx="1113637" cy="1113637"/>
          </a:xfrm>
        </p:spPr>
        <p:txBody>
          <a:bodyPr anchor="ctr" anchorCtr="0"/>
          <a:lstStyle>
            <a:lvl1pPr>
              <a:defRPr>
                <a:solidFill>
                  <a:schemeClr val="tx1"/>
                </a:solidFill>
              </a:defRPr>
            </a:lvl1pPr>
          </a:lstStyle>
          <a:p>
            <a:r>
              <a:rPr lang="en-US"/>
              <a:t>Icon</a:t>
            </a:r>
            <a:endParaRPr lang="ar-SA"/>
          </a:p>
        </p:txBody>
      </p:sp>
      <p:sp>
        <p:nvSpPr>
          <p:cNvPr id="20" name="Text Placeholder 4">
            <a:extLst>
              <a:ext uri="{FF2B5EF4-FFF2-40B4-BE49-F238E27FC236}">
                <a16:creationId xmlns:a16="http://schemas.microsoft.com/office/drawing/2014/main" id="{218BE3E9-3C87-F947-8C8E-20507455E5EC}"/>
              </a:ext>
            </a:extLst>
          </p:cNvPr>
          <p:cNvSpPr>
            <a:spLocks noGrp="1"/>
          </p:cNvSpPr>
          <p:nvPr>
            <p:ph type="body" sz="quarter" idx="24" hasCustomPrompt="1"/>
          </p:nvPr>
        </p:nvSpPr>
        <p:spPr>
          <a:xfrm>
            <a:off x="5017727"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24" name="Picture Placeholder 4">
            <a:extLst>
              <a:ext uri="{FF2B5EF4-FFF2-40B4-BE49-F238E27FC236}">
                <a16:creationId xmlns:a16="http://schemas.microsoft.com/office/drawing/2014/main" id="{61719287-7055-614C-9CF3-3CA1782C70C0}"/>
              </a:ext>
            </a:extLst>
          </p:cNvPr>
          <p:cNvSpPr>
            <a:spLocks noGrp="1" noChangeAspect="1"/>
          </p:cNvSpPr>
          <p:nvPr>
            <p:ph type="pic" sz="quarter" idx="26" hasCustomPrompt="1"/>
          </p:nvPr>
        </p:nvSpPr>
        <p:spPr>
          <a:xfrm>
            <a:off x="5206259" y="1270000"/>
            <a:ext cx="1113637" cy="1113637"/>
          </a:xfrm>
        </p:spPr>
        <p:txBody>
          <a:bodyPr anchor="ctr" anchorCtr="0"/>
          <a:lstStyle>
            <a:lvl1pPr>
              <a:defRPr>
                <a:solidFill>
                  <a:schemeClr val="tx1"/>
                </a:solidFill>
              </a:defRPr>
            </a:lvl1pPr>
          </a:lstStyle>
          <a:p>
            <a:r>
              <a:rPr lang="en-US"/>
              <a:t>Icon</a:t>
            </a:r>
            <a:endParaRPr lang="ar-SA"/>
          </a:p>
        </p:txBody>
      </p:sp>
      <p:sp>
        <p:nvSpPr>
          <p:cNvPr id="29" name="Text Placeholder 4">
            <a:extLst>
              <a:ext uri="{FF2B5EF4-FFF2-40B4-BE49-F238E27FC236}">
                <a16:creationId xmlns:a16="http://schemas.microsoft.com/office/drawing/2014/main" id="{06F46E50-732D-FE47-83F0-6808405D6343}"/>
              </a:ext>
            </a:extLst>
          </p:cNvPr>
          <p:cNvSpPr>
            <a:spLocks noGrp="1"/>
          </p:cNvSpPr>
          <p:nvPr>
            <p:ph type="body" sz="quarter" idx="27" hasCustomPrompt="1"/>
          </p:nvPr>
        </p:nvSpPr>
        <p:spPr>
          <a:xfrm>
            <a:off x="7347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31" name="Picture Placeholder 4">
            <a:extLst>
              <a:ext uri="{FF2B5EF4-FFF2-40B4-BE49-F238E27FC236}">
                <a16:creationId xmlns:a16="http://schemas.microsoft.com/office/drawing/2014/main" id="{B3C0CF54-9075-164D-A845-0A135A5001F7}"/>
              </a:ext>
            </a:extLst>
          </p:cNvPr>
          <p:cNvSpPr>
            <a:spLocks noGrp="1" noChangeAspect="1"/>
          </p:cNvSpPr>
          <p:nvPr>
            <p:ph type="pic" sz="quarter" idx="29" hasCustomPrompt="1"/>
          </p:nvPr>
        </p:nvSpPr>
        <p:spPr>
          <a:xfrm>
            <a:off x="7563697" y="1270000"/>
            <a:ext cx="1113637" cy="1113637"/>
          </a:xfrm>
        </p:spPr>
        <p:txBody>
          <a:bodyPr anchor="ctr" anchorCtr="0"/>
          <a:lstStyle>
            <a:lvl1pPr>
              <a:defRPr>
                <a:solidFill>
                  <a:schemeClr val="tx1"/>
                </a:solidFill>
              </a:defRPr>
            </a:lvl1pPr>
          </a:lstStyle>
          <a:p>
            <a:r>
              <a:rPr lang="en-US"/>
              <a:t>Icon</a:t>
            </a:r>
            <a:endParaRPr lang="ar-SA"/>
          </a:p>
        </p:txBody>
      </p:sp>
      <p:sp>
        <p:nvSpPr>
          <p:cNvPr id="32" name="Text Placeholder 4">
            <a:extLst>
              <a:ext uri="{FF2B5EF4-FFF2-40B4-BE49-F238E27FC236}">
                <a16:creationId xmlns:a16="http://schemas.microsoft.com/office/drawing/2014/main" id="{DA70867A-3017-FB4E-B4D3-EEBBCC49A2AC}"/>
              </a:ext>
            </a:extLst>
          </p:cNvPr>
          <p:cNvSpPr>
            <a:spLocks noGrp="1"/>
          </p:cNvSpPr>
          <p:nvPr>
            <p:ph type="body" sz="quarter" idx="30" hasCustomPrompt="1"/>
          </p:nvPr>
        </p:nvSpPr>
        <p:spPr>
          <a:xfrm>
            <a:off x="9669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34" name="Picture Placeholder 4">
            <a:extLst>
              <a:ext uri="{FF2B5EF4-FFF2-40B4-BE49-F238E27FC236}">
                <a16:creationId xmlns:a16="http://schemas.microsoft.com/office/drawing/2014/main" id="{2F353E8A-A579-A844-8819-6EAEA6DE207E}"/>
              </a:ext>
            </a:extLst>
          </p:cNvPr>
          <p:cNvSpPr>
            <a:spLocks noGrp="1" noChangeAspect="1"/>
          </p:cNvSpPr>
          <p:nvPr>
            <p:ph type="pic" sz="quarter" idx="32" hasCustomPrompt="1"/>
          </p:nvPr>
        </p:nvSpPr>
        <p:spPr>
          <a:xfrm>
            <a:off x="9849697" y="1270000"/>
            <a:ext cx="1113637" cy="1113637"/>
          </a:xfrm>
        </p:spPr>
        <p:txBody>
          <a:bodyPr anchor="ctr" anchorCtr="0"/>
          <a:lstStyle>
            <a:lvl1pPr>
              <a:defRPr>
                <a:solidFill>
                  <a:schemeClr val="tx1"/>
                </a:solidFill>
              </a:defRPr>
            </a:lvl1pPr>
          </a:lstStyle>
          <a:p>
            <a:r>
              <a:rPr lang="en-US"/>
              <a:t>Icon</a:t>
            </a:r>
            <a:endParaRPr lang="ar-SA"/>
          </a:p>
        </p:txBody>
      </p:sp>
      <p:sp>
        <p:nvSpPr>
          <p:cNvPr id="37" name="Text Placeholder 4">
            <a:extLst>
              <a:ext uri="{FF2B5EF4-FFF2-40B4-BE49-F238E27FC236}">
                <a16:creationId xmlns:a16="http://schemas.microsoft.com/office/drawing/2014/main" id="{FB530952-9269-E743-95AC-9426E9C0C5FB}"/>
              </a:ext>
            </a:extLst>
          </p:cNvPr>
          <p:cNvSpPr>
            <a:spLocks noGrp="1"/>
          </p:cNvSpPr>
          <p:nvPr>
            <p:ph type="body" sz="quarter" idx="35" hasCustomPrompt="1"/>
          </p:nvPr>
        </p:nvSpPr>
        <p:spPr>
          <a:xfrm>
            <a:off x="73476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38" name="Text Placeholder 4">
            <a:extLst>
              <a:ext uri="{FF2B5EF4-FFF2-40B4-BE49-F238E27FC236}">
                <a16:creationId xmlns:a16="http://schemas.microsoft.com/office/drawing/2014/main" id="{B87815C3-D734-6C4E-A98F-11A94545A6E2}"/>
              </a:ext>
            </a:extLst>
          </p:cNvPr>
          <p:cNvSpPr>
            <a:spLocks noGrp="1"/>
          </p:cNvSpPr>
          <p:nvPr>
            <p:ph type="body" sz="quarter" idx="36" hasCustomPrompt="1"/>
          </p:nvPr>
        </p:nvSpPr>
        <p:spPr>
          <a:xfrm>
            <a:off x="96696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Tree>
    <p:extLst>
      <p:ext uri="{BB962C8B-B14F-4D97-AF65-F5344CB8AC3E}">
        <p14:creationId xmlns:p14="http://schemas.microsoft.com/office/powerpoint/2010/main" val="269749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5652000" cy="2319338"/>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5652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
        <p:nvSpPr>
          <p:cNvPr id="21" name="Picture Placeholder 5">
            <a:extLst>
              <a:ext uri="{FF2B5EF4-FFF2-40B4-BE49-F238E27FC236}">
                <a16:creationId xmlns:a16="http://schemas.microsoft.com/office/drawing/2014/main" id="{6F0B17BF-9950-4742-8A8F-134B861E9FD8}"/>
              </a:ext>
            </a:extLst>
          </p:cNvPr>
          <p:cNvSpPr>
            <a:spLocks noGrp="1"/>
          </p:cNvSpPr>
          <p:nvPr>
            <p:ph type="pic" sz="quarter" idx="16"/>
          </p:nvPr>
        </p:nvSpPr>
        <p:spPr>
          <a:xfrm>
            <a:off x="6175013" y="1073150"/>
            <a:ext cx="5652000" cy="2319338"/>
          </a:xfrm>
        </p:spPr>
        <p:txBody>
          <a:bodyPr/>
          <a:lstStyle/>
          <a:p>
            <a:r>
              <a:rPr lang="en-US"/>
              <a:t>Click icon to add picture</a:t>
            </a:r>
            <a:endParaRPr lang="ar-SA"/>
          </a:p>
        </p:txBody>
      </p:sp>
      <p:sp>
        <p:nvSpPr>
          <p:cNvPr id="22" name="Text Placeholder 4">
            <a:extLst>
              <a:ext uri="{FF2B5EF4-FFF2-40B4-BE49-F238E27FC236}">
                <a16:creationId xmlns:a16="http://schemas.microsoft.com/office/drawing/2014/main" id="{972B0D1A-6CB4-AA45-B32A-05502E49FDE4}"/>
              </a:ext>
            </a:extLst>
          </p:cNvPr>
          <p:cNvSpPr>
            <a:spLocks noGrp="1"/>
          </p:cNvSpPr>
          <p:nvPr>
            <p:ph type="body" sz="quarter" idx="17" hasCustomPrompt="1"/>
          </p:nvPr>
        </p:nvSpPr>
        <p:spPr>
          <a:xfrm>
            <a:off x="6175013" y="3391200"/>
            <a:ext cx="5652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40443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3704400" cy="2319338"/>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37044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
        <p:nvSpPr>
          <p:cNvPr id="14" name="Picture Placeholder 5">
            <a:extLst>
              <a:ext uri="{FF2B5EF4-FFF2-40B4-BE49-F238E27FC236}">
                <a16:creationId xmlns:a16="http://schemas.microsoft.com/office/drawing/2014/main" id="{A4574EFB-5149-FD44-8CFF-CECD5FD04278}"/>
              </a:ext>
            </a:extLst>
          </p:cNvPr>
          <p:cNvSpPr>
            <a:spLocks noGrp="1"/>
          </p:cNvSpPr>
          <p:nvPr>
            <p:ph type="pic" sz="quarter" idx="16"/>
          </p:nvPr>
        </p:nvSpPr>
        <p:spPr>
          <a:xfrm>
            <a:off x="4248000" y="1073150"/>
            <a:ext cx="3704400" cy="2319338"/>
          </a:xfrm>
        </p:spPr>
        <p:txBody>
          <a:bodyPr/>
          <a:lstStyle/>
          <a:p>
            <a:r>
              <a:rPr lang="en-US"/>
              <a:t>Click icon to add picture</a:t>
            </a:r>
            <a:endParaRPr lang="ar-SA"/>
          </a:p>
        </p:txBody>
      </p:sp>
      <p:sp>
        <p:nvSpPr>
          <p:cNvPr id="15" name="Text Placeholder 4">
            <a:extLst>
              <a:ext uri="{FF2B5EF4-FFF2-40B4-BE49-F238E27FC236}">
                <a16:creationId xmlns:a16="http://schemas.microsoft.com/office/drawing/2014/main" id="{91D14DA8-0C83-B44D-9995-170C144A21EF}"/>
              </a:ext>
            </a:extLst>
          </p:cNvPr>
          <p:cNvSpPr>
            <a:spLocks noGrp="1"/>
          </p:cNvSpPr>
          <p:nvPr>
            <p:ph type="body" sz="quarter" idx="17" hasCustomPrompt="1"/>
          </p:nvPr>
        </p:nvSpPr>
        <p:spPr>
          <a:xfrm>
            <a:off x="4248000" y="3391200"/>
            <a:ext cx="37044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6" name="Picture Placeholder 5">
            <a:extLst>
              <a:ext uri="{FF2B5EF4-FFF2-40B4-BE49-F238E27FC236}">
                <a16:creationId xmlns:a16="http://schemas.microsoft.com/office/drawing/2014/main" id="{ACE8E659-2B4E-9B43-B74C-7E161229A415}"/>
              </a:ext>
            </a:extLst>
          </p:cNvPr>
          <p:cNvSpPr>
            <a:spLocks noGrp="1"/>
          </p:cNvSpPr>
          <p:nvPr>
            <p:ph type="pic" sz="quarter" idx="18"/>
          </p:nvPr>
        </p:nvSpPr>
        <p:spPr>
          <a:xfrm>
            <a:off x="8132400" y="1073150"/>
            <a:ext cx="3704400" cy="2319338"/>
          </a:xfrm>
        </p:spPr>
        <p:txBody>
          <a:bodyPr/>
          <a:lstStyle/>
          <a:p>
            <a:r>
              <a:rPr lang="en-US"/>
              <a:t>Click icon to add picture</a:t>
            </a:r>
            <a:endParaRPr lang="ar-SA"/>
          </a:p>
        </p:txBody>
      </p:sp>
      <p:sp>
        <p:nvSpPr>
          <p:cNvPr id="17" name="Text Placeholder 4">
            <a:extLst>
              <a:ext uri="{FF2B5EF4-FFF2-40B4-BE49-F238E27FC236}">
                <a16:creationId xmlns:a16="http://schemas.microsoft.com/office/drawing/2014/main" id="{112E2C1F-203E-814E-A45E-508AA0DCFDDA}"/>
              </a:ext>
            </a:extLst>
          </p:cNvPr>
          <p:cNvSpPr>
            <a:spLocks noGrp="1"/>
          </p:cNvSpPr>
          <p:nvPr>
            <p:ph type="body" sz="quarter" idx="19" hasCustomPrompt="1"/>
          </p:nvPr>
        </p:nvSpPr>
        <p:spPr>
          <a:xfrm>
            <a:off x="8132400" y="3391200"/>
            <a:ext cx="37044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414586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2736000" cy="2319338"/>
          </a:xfrm>
        </p:spPr>
        <p:txBody>
          <a:bodyPr/>
          <a:lstStyle/>
          <a:p>
            <a:r>
              <a:rPr lang="en-US"/>
              <a:t>Click icon to add picture</a:t>
            </a:r>
            <a:endParaRPr lang="ar-SA"/>
          </a:p>
        </p:txBody>
      </p:sp>
      <p:sp>
        <p:nvSpPr>
          <p:cNvPr id="18" name="Picture Placeholder 5">
            <a:extLst>
              <a:ext uri="{FF2B5EF4-FFF2-40B4-BE49-F238E27FC236}">
                <a16:creationId xmlns:a16="http://schemas.microsoft.com/office/drawing/2014/main" id="{532C754E-6952-4448-AFF5-38921539862B}"/>
              </a:ext>
            </a:extLst>
          </p:cNvPr>
          <p:cNvSpPr>
            <a:spLocks noGrp="1"/>
          </p:cNvSpPr>
          <p:nvPr>
            <p:ph type="pic" sz="quarter" idx="16"/>
          </p:nvPr>
        </p:nvSpPr>
        <p:spPr>
          <a:xfrm>
            <a:off x="3272400" y="1072800"/>
            <a:ext cx="2736000" cy="2319338"/>
          </a:xfrm>
        </p:spPr>
        <p:txBody>
          <a:bodyPr/>
          <a:lstStyle/>
          <a:p>
            <a:r>
              <a:rPr lang="en-US"/>
              <a:t>Click icon to add picture</a:t>
            </a:r>
            <a:endParaRPr lang="ar-SA"/>
          </a:p>
        </p:txBody>
      </p:sp>
      <p:sp>
        <p:nvSpPr>
          <p:cNvPr id="19" name="Picture Placeholder 5">
            <a:extLst>
              <a:ext uri="{FF2B5EF4-FFF2-40B4-BE49-F238E27FC236}">
                <a16:creationId xmlns:a16="http://schemas.microsoft.com/office/drawing/2014/main" id="{B22B0BA8-60E3-4845-A444-F63245CA0A09}"/>
              </a:ext>
            </a:extLst>
          </p:cNvPr>
          <p:cNvSpPr>
            <a:spLocks noGrp="1"/>
          </p:cNvSpPr>
          <p:nvPr>
            <p:ph type="pic" sz="quarter" idx="17"/>
          </p:nvPr>
        </p:nvSpPr>
        <p:spPr>
          <a:xfrm>
            <a:off x="6184800" y="1072800"/>
            <a:ext cx="2736000" cy="2319338"/>
          </a:xfrm>
        </p:spPr>
        <p:txBody>
          <a:bodyPr/>
          <a:lstStyle/>
          <a:p>
            <a:r>
              <a:rPr lang="en-US"/>
              <a:t>Click icon to add picture</a:t>
            </a:r>
            <a:endParaRPr lang="ar-SA"/>
          </a:p>
        </p:txBody>
      </p:sp>
      <p:sp>
        <p:nvSpPr>
          <p:cNvPr id="20" name="Picture Placeholder 5">
            <a:extLst>
              <a:ext uri="{FF2B5EF4-FFF2-40B4-BE49-F238E27FC236}">
                <a16:creationId xmlns:a16="http://schemas.microsoft.com/office/drawing/2014/main" id="{C36D606F-ACBA-8B4D-A4A1-D0D9DCB2320B}"/>
              </a:ext>
            </a:extLst>
          </p:cNvPr>
          <p:cNvSpPr>
            <a:spLocks noGrp="1"/>
          </p:cNvSpPr>
          <p:nvPr>
            <p:ph type="pic" sz="quarter" idx="18"/>
          </p:nvPr>
        </p:nvSpPr>
        <p:spPr>
          <a:xfrm>
            <a:off x="9093600" y="1072800"/>
            <a:ext cx="2736000" cy="2319338"/>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2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2160000" cy="2319338"/>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
        <p:nvSpPr>
          <p:cNvPr id="14" name="Picture Placeholder 5">
            <a:extLst>
              <a:ext uri="{FF2B5EF4-FFF2-40B4-BE49-F238E27FC236}">
                <a16:creationId xmlns:a16="http://schemas.microsoft.com/office/drawing/2014/main" id="{44078FA9-CC1F-5641-912B-817CEC2304A5}"/>
              </a:ext>
            </a:extLst>
          </p:cNvPr>
          <p:cNvSpPr>
            <a:spLocks noGrp="1"/>
          </p:cNvSpPr>
          <p:nvPr>
            <p:ph type="pic" sz="quarter" idx="16"/>
          </p:nvPr>
        </p:nvSpPr>
        <p:spPr>
          <a:xfrm>
            <a:off x="2703600" y="1073150"/>
            <a:ext cx="2160000" cy="2319338"/>
          </a:xfrm>
        </p:spPr>
        <p:txBody>
          <a:bodyPr/>
          <a:lstStyle/>
          <a:p>
            <a:r>
              <a:rPr lang="en-US"/>
              <a:t>Click icon to add picture</a:t>
            </a:r>
            <a:endParaRPr lang="ar-SA"/>
          </a:p>
        </p:txBody>
      </p:sp>
      <p:sp>
        <p:nvSpPr>
          <p:cNvPr id="15" name="Text Placeholder 4">
            <a:extLst>
              <a:ext uri="{FF2B5EF4-FFF2-40B4-BE49-F238E27FC236}">
                <a16:creationId xmlns:a16="http://schemas.microsoft.com/office/drawing/2014/main" id="{108C4493-B7AB-BD47-8AF0-078966C5209D}"/>
              </a:ext>
            </a:extLst>
          </p:cNvPr>
          <p:cNvSpPr>
            <a:spLocks noGrp="1"/>
          </p:cNvSpPr>
          <p:nvPr>
            <p:ph type="body" sz="quarter" idx="17" hasCustomPrompt="1"/>
          </p:nvPr>
        </p:nvSpPr>
        <p:spPr>
          <a:xfrm>
            <a:off x="2703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6" name="Picture Placeholder 5">
            <a:extLst>
              <a:ext uri="{FF2B5EF4-FFF2-40B4-BE49-F238E27FC236}">
                <a16:creationId xmlns:a16="http://schemas.microsoft.com/office/drawing/2014/main" id="{BC440937-93CA-CF40-875B-E8671702432D}"/>
              </a:ext>
            </a:extLst>
          </p:cNvPr>
          <p:cNvSpPr>
            <a:spLocks noGrp="1"/>
          </p:cNvSpPr>
          <p:nvPr>
            <p:ph type="pic" sz="quarter" idx="18"/>
          </p:nvPr>
        </p:nvSpPr>
        <p:spPr>
          <a:xfrm>
            <a:off x="5018400" y="1073150"/>
            <a:ext cx="2160000" cy="2319338"/>
          </a:xfrm>
        </p:spPr>
        <p:txBody>
          <a:bodyPr/>
          <a:lstStyle/>
          <a:p>
            <a:r>
              <a:rPr lang="en-US"/>
              <a:t>Click icon to add picture</a:t>
            </a:r>
            <a:endParaRPr lang="ar-SA"/>
          </a:p>
        </p:txBody>
      </p:sp>
      <p:sp>
        <p:nvSpPr>
          <p:cNvPr id="17" name="Text Placeholder 4">
            <a:extLst>
              <a:ext uri="{FF2B5EF4-FFF2-40B4-BE49-F238E27FC236}">
                <a16:creationId xmlns:a16="http://schemas.microsoft.com/office/drawing/2014/main" id="{372E8B6C-21E8-6A4A-AA3B-843F4E885F12}"/>
              </a:ext>
            </a:extLst>
          </p:cNvPr>
          <p:cNvSpPr>
            <a:spLocks noGrp="1"/>
          </p:cNvSpPr>
          <p:nvPr>
            <p:ph type="body" sz="quarter" idx="19" hasCustomPrompt="1"/>
          </p:nvPr>
        </p:nvSpPr>
        <p:spPr>
          <a:xfrm>
            <a:off x="50184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21" name="Picture Placeholder 5">
            <a:extLst>
              <a:ext uri="{FF2B5EF4-FFF2-40B4-BE49-F238E27FC236}">
                <a16:creationId xmlns:a16="http://schemas.microsoft.com/office/drawing/2014/main" id="{40998996-D51B-C949-95DD-ADC8AD772F87}"/>
              </a:ext>
            </a:extLst>
          </p:cNvPr>
          <p:cNvSpPr>
            <a:spLocks noGrp="1"/>
          </p:cNvSpPr>
          <p:nvPr>
            <p:ph type="pic" sz="quarter" idx="20"/>
          </p:nvPr>
        </p:nvSpPr>
        <p:spPr>
          <a:xfrm>
            <a:off x="7347600" y="1073150"/>
            <a:ext cx="2160000" cy="2319338"/>
          </a:xfrm>
        </p:spPr>
        <p:txBody>
          <a:bodyPr/>
          <a:lstStyle/>
          <a:p>
            <a:r>
              <a:rPr lang="en-US"/>
              <a:t>Click icon to add picture</a:t>
            </a:r>
            <a:endParaRPr lang="ar-SA"/>
          </a:p>
        </p:txBody>
      </p:sp>
      <p:sp>
        <p:nvSpPr>
          <p:cNvPr id="22" name="Text Placeholder 4">
            <a:extLst>
              <a:ext uri="{FF2B5EF4-FFF2-40B4-BE49-F238E27FC236}">
                <a16:creationId xmlns:a16="http://schemas.microsoft.com/office/drawing/2014/main" id="{30720D20-39D7-B548-9F31-0078D8D68EB5}"/>
              </a:ext>
            </a:extLst>
          </p:cNvPr>
          <p:cNvSpPr>
            <a:spLocks noGrp="1"/>
          </p:cNvSpPr>
          <p:nvPr>
            <p:ph type="body" sz="quarter" idx="21" hasCustomPrompt="1"/>
          </p:nvPr>
        </p:nvSpPr>
        <p:spPr>
          <a:xfrm>
            <a:off x="7347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23" name="Picture Placeholder 5">
            <a:extLst>
              <a:ext uri="{FF2B5EF4-FFF2-40B4-BE49-F238E27FC236}">
                <a16:creationId xmlns:a16="http://schemas.microsoft.com/office/drawing/2014/main" id="{4F8C2E1B-926A-F84A-AFBE-D8BF2372538B}"/>
              </a:ext>
            </a:extLst>
          </p:cNvPr>
          <p:cNvSpPr>
            <a:spLocks noGrp="1"/>
          </p:cNvSpPr>
          <p:nvPr>
            <p:ph type="pic" sz="quarter" idx="22"/>
          </p:nvPr>
        </p:nvSpPr>
        <p:spPr>
          <a:xfrm>
            <a:off x="9669600" y="1073150"/>
            <a:ext cx="2160000" cy="2319338"/>
          </a:xfrm>
        </p:spPr>
        <p:txBody>
          <a:bodyPr/>
          <a:lstStyle/>
          <a:p>
            <a:r>
              <a:rPr lang="en-US"/>
              <a:t>Click icon to add picture</a:t>
            </a:r>
            <a:endParaRPr lang="ar-SA"/>
          </a:p>
        </p:txBody>
      </p:sp>
      <p:sp>
        <p:nvSpPr>
          <p:cNvPr id="24" name="Text Placeholder 4">
            <a:extLst>
              <a:ext uri="{FF2B5EF4-FFF2-40B4-BE49-F238E27FC236}">
                <a16:creationId xmlns:a16="http://schemas.microsoft.com/office/drawing/2014/main" id="{6388C97C-5AC8-6447-B8F6-FBB4D5475EF7}"/>
              </a:ext>
            </a:extLst>
          </p:cNvPr>
          <p:cNvSpPr>
            <a:spLocks noGrp="1"/>
          </p:cNvSpPr>
          <p:nvPr>
            <p:ph type="body" sz="quarter" idx="23" hasCustomPrompt="1"/>
          </p:nvPr>
        </p:nvSpPr>
        <p:spPr>
          <a:xfrm>
            <a:off x="9669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416001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 Photos with Captions">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6093600" y="0"/>
            <a:ext cx="6098400" cy="6858000"/>
          </a:xfrm>
          <a:noFill/>
        </p:spPr>
        <p:txBody>
          <a:bodyPr/>
          <a:lstStyle/>
          <a:p>
            <a:r>
              <a:rPr lang="en-US"/>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0" y="0"/>
            <a:ext cx="6098400" cy="6858000"/>
          </a:xfrm>
          <a:noFill/>
        </p:spPr>
        <p:txBody>
          <a:bodyPr/>
          <a:lstStyle/>
          <a:p>
            <a:r>
              <a:rPr lang="en-US"/>
              <a:t>Click icon to add picture</a:t>
            </a:r>
            <a:endParaRPr lang="ar-SA"/>
          </a:p>
        </p:txBody>
      </p:sp>
    </p:spTree>
    <p:extLst>
      <p:ext uri="{BB962C8B-B14F-4D97-AF65-F5344CB8AC3E}">
        <p14:creationId xmlns:p14="http://schemas.microsoft.com/office/powerpoint/2010/main" val="3417785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2 Photos with Captions">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6093600" y="0"/>
            <a:ext cx="6098400" cy="3430800"/>
          </a:xfrm>
          <a:noFill/>
        </p:spPr>
        <p:txBody>
          <a:bodyPr/>
          <a:lstStyle/>
          <a:p>
            <a:r>
              <a:rPr lang="en-US"/>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0" y="0"/>
            <a:ext cx="6098400" cy="3430800"/>
          </a:xfrm>
          <a:noFill/>
        </p:spPr>
        <p:txBody>
          <a:bodyPr/>
          <a:lstStyle/>
          <a:p>
            <a:r>
              <a:rPr lang="en-US"/>
              <a:t>Click icon to add picture</a:t>
            </a:r>
            <a:endParaRPr lang="ar-SA"/>
          </a:p>
        </p:txBody>
      </p:sp>
      <p:sp>
        <p:nvSpPr>
          <p:cNvPr id="2" name="Picture Placeholder 4">
            <a:extLst>
              <a:ext uri="{FF2B5EF4-FFF2-40B4-BE49-F238E27FC236}">
                <a16:creationId xmlns:a16="http://schemas.microsoft.com/office/drawing/2014/main" id="{7CE41A35-427A-58DA-C7C5-48EFCFEEF307}"/>
              </a:ext>
            </a:extLst>
          </p:cNvPr>
          <p:cNvSpPr>
            <a:spLocks noGrp="1"/>
          </p:cNvSpPr>
          <p:nvPr>
            <p:ph type="pic" sz="quarter" idx="22"/>
          </p:nvPr>
        </p:nvSpPr>
        <p:spPr>
          <a:xfrm>
            <a:off x="6093600" y="3427200"/>
            <a:ext cx="6098400" cy="3430800"/>
          </a:xfrm>
          <a:noFill/>
        </p:spPr>
        <p:txBody>
          <a:bodyPr/>
          <a:lstStyle/>
          <a:p>
            <a:r>
              <a:rPr lang="en-US"/>
              <a:t>Click icon to add picture</a:t>
            </a:r>
            <a:endParaRPr lang="ar-SA"/>
          </a:p>
        </p:txBody>
      </p:sp>
      <p:sp>
        <p:nvSpPr>
          <p:cNvPr id="3" name="Picture Placeholder 4">
            <a:extLst>
              <a:ext uri="{FF2B5EF4-FFF2-40B4-BE49-F238E27FC236}">
                <a16:creationId xmlns:a16="http://schemas.microsoft.com/office/drawing/2014/main" id="{0646A24A-97CF-7F5A-355B-A2D50358282F}"/>
              </a:ext>
            </a:extLst>
          </p:cNvPr>
          <p:cNvSpPr>
            <a:spLocks noGrp="1"/>
          </p:cNvSpPr>
          <p:nvPr>
            <p:ph type="pic" sz="quarter" idx="23"/>
          </p:nvPr>
        </p:nvSpPr>
        <p:spPr>
          <a:xfrm>
            <a:off x="0" y="3427200"/>
            <a:ext cx="6098400" cy="3430800"/>
          </a:xfrm>
          <a:noFill/>
        </p:spPr>
        <p:txBody>
          <a:bodyPr/>
          <a:lstStyle/>
          <a:p>
            <a:r>
              <a:rPr lang="en-US"/>
              <a:t>Click icon to add picture</a:t>
            </a:r>
            <a:endParaRPr lang="ar-SA"/>
          </a:p>
        </p:txBody>
      </p:sp>
    </p:spTree>
    <p:extLst>
      <p:ext uri="{BB962C8B-B14F-4D97-AF65-F5344CB8AC3E}">
        <p14:creationId xmlns:p14="http://schemas.microsoft.com/office/powerpoint/2010/main" val="204466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2 Photos with Captions">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6076829" y="0"/>
            <a:ext cx="6115171" cy="6858000"/>
          </a:xfrm>
          <a:noFill/>
        </p:spPr>
        <p:txBody>
          <a:bodyPr/>
          <a:lstStyle/>
          <a:p>
            <a:r>
              <a:rPr lang="en-US"/>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6098400" cy="6858000"/>
          </a:xfrm>
          <a:noFill/>
        </p:spPr>
        <p:txBody>
          <a:bodyPr/>
          <a:lstStyle/>
          <a:p>
            <a:r>
              <a:rPr lang="en-US"/>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6093763"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6093763"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Tree>
    <p:extLst>
      <p:ext uri="{BB962C8B-B14F-4D97-AF65-F5344CB8AC3E}">
        <p14:creationId xmlns:p14="http://schemas.microsoft.com/office/powerpoint/2010/main" val="4187094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Photos with Captions">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D8B557EA-0B79-4942-876B-68821DFBF817}"/>
              </a:ext>
            </a:extLst>
          </p:cNvPr>
          <p:cNvSpPr>
            <a:spLocks noGrp="1"/>
          </p:cNvSpPr>
          <p:nvPr>
            <p:ph type="pic" sz="quarter" idx="27"/>
          </p:nvPr>
        </p:nvSpPr>
        <p:spPr>
          <a:xfrm>
            <a:off x="8128800" y="0"/>
            <a:ext cx="4063200" cy="6858000"/>
          </a:xfrm>
          <a:noFill/>
        </p:spPr>
        <p:txBody>
          <a:bodyPr/>
          <a:lstStyle/>
          <a:p>
            <a:r>
              <a:rPr lang="en-US"/>
              <a:t>Click icon to add picture</a:t>
            </a:r>
            <a:endParaRPr lang="ar-SA"/>
          </a:p>
        </p:txBody>
      </p:sp>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4064400" y="0"/>
            <a:ext cx="4068000" cy="6858000"/>
          </a:xfrm>
          <a:noFill/>
        </p:spPr>
        <p:txBody>
          <a:bodyPr/>
          <a:lstStyle/>
          <a:p>
            <a:r>
              <a:rPr lang="en-US"/>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4068000" cy="6858000"/>
          </a:xfrm>
          <a:noFill/>
        </p:spPr>
        <p:txBody>
          <a:bodyPr/>
          <a:lstStyle/>
          <a:p>
            <a:r>
              <a:rPr lang="en-US"/>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40644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40644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9" name="Text Placeholder 5">
            <a:extLst>
              <a:ext uri="{FF2B5EF4-FFF2-40B4-BE49-F238E27FC236}">
                <a16:creationId xmlns:a16="http://schemas.microsoft.com/office/drawing/2014/main" id="{B6090B47-AF42-8F45-A644-605A8E035840}"/>
              </a:ext>
            </a:extLst>
          </p:cNvPr>
          <p:cNvSpPr>
            <a:spLocks noGrp="1"/>
          </p:cNvSpPr>
          <p:nvPr>
            <p:ph type="body" sz="quarter" idx="25" hasCustomPrompt="1"/>
          </p:nvPr>
        </p:nvSpPr>
        <p:spPr>
          <a:xfrm>
            <a:off x="81288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0" name="Text Placeholder 12">
            <a:extLst>
              <a:ext uri="{FF2B5EF4-FFF2-40B4-BE49-F238E27FC236}">
                <a16:creationId xmlns:a16="http://schemas.microsoft.com/office/drawing/2014/main" id="{9DE67643-6932-5943-9DAD-C9C2F05433EB}"/>
              </a:ext>
            </a:extLst>
          </p:cNvPr>
          <p:cNvSpPr>
            <a:spLocks noGrp="1"/>
          </p:cNvSpPr>
          <p:nvPr>
            <p:ph type="body" sz="quarter" idx="26" hasCustomPrompt="1"/>
          </p:nvPr>
        </p:nvSpPr>
        <p:spPr>
          <a:xfrm>
            <a:off x="81288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2" name="Slide Number Placeholder 1">
            <a:extLst>
              <a:ext uri="{FF2B5EF4-FFF2-40B4-BE49-F238E27FC236}">
                <a16:creationId xmlns:a16="http://schemas.microsoft.com/office/drawing/2014/main" id="{FE1A0309-D42D-3A46-86C2-44C69252D08D}"/>
              </a:ext>
            </a:extLst>
          </p:cNvPr>
          <p:cNvSpPr>
            <a:spLocks noGrp="1"/>
          </p:cNvSpPr>
          <p:nvPr>
            <p:ph type="sldNum" sz="quarter" idx="28"/>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498165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 Photos with Text">
    <p:spTree>
      <p:nvGrpSpPr>
        <p:cNvPr id="1" name=""/>
        <p:cNvGrpSpPr/>
        <p:nvPr/>
      </p:nvGrpSpPr>
      <p:grpSpPr>
        <a:xfrm>
          <a:off x="0" y="0"/>
          <a:ext cx="0" cy="0"/>
          <a:chOff x="0" y="0"/>
          <a:chExt cx="0" cy="0"/>
        </a:xfrm>
      </p:grpSpPr>
      <p:sp>
        <p:nvSpPr>
          <p:cNvPr id="16" name="Picture Placeholder 5">
            <a:extLst>
              <a:ext uri="{FF2B5EF4-FFF2-40B4-BE49-F238E27FC236}">
                <a16:creationId xmlns:a16="http://schemas.microsoft.com/office/drawing/2014/main" id="{6B7AD24E-4B75-524B-B14A-E19560872B8F}"/>
              </a:ext>
            </a:extLst>
          </p:cNvPr>
          <p:cNvSpPr>
            <a:spLocks noGrp="1"/>
          </p:cNvSpPr>
          <p:nvPr>
            <p:ph type="pic" sz="quarter" idx="18"/>
          </p:nvPr>
        </p:nvSpPr>
        <p:spPr>
          <a:xfrm>
            <a:off x="0" y="3412067"/>
            <a:ext cx="4050000" cy="3430800"/>
          </a:xfrm>
        </p:spPr>
        <p:txBody>
          <a:bodyPr/>
          <a:lstStyle/>
          <a:p>
            <a:r>
              <a:rPr lang="en-US"/>
              <a:t>Click icon to add picture</a:t>
            </a:r>
            <a:endParaRPr lang="ar-SA"/>
          </a:p>
        </p:txBody>
      </p:sp>
      <p:sp>
        <p:nvSpPr>
          <p:cNvPr id="17" name="Picture Placeholder 5">
            <a:extLst>
              <a:ext uri="{FF2B5EF4-FFF2-40B4-BE49-F238E27FC236}">
                <a16:creationId xmlns:a16="http://schemas.microsoft.com/office/drawing/2014/main" id="{85766859-2DFF-E149-A67F-2CE6451E3513}"/>
              </a:ext>
            </a:extLst>
          </p:cNvPr>
          <p:cNvSpPr>
            <a:spLocks noGrp="1"/>
          </p:cNvSpPr>
          <p:nvPr>
            <p:ph type="pic" sz="quarter" idx="19"/>
          </p:nvPr>
        </p:nvSpPr>
        <p:spPr>
          <a:xfrm>
            <a:off x="4045601" y="3412067"/>
            <a:ext cx="4050000" cy="3430800"/>
          </a:xfrm>
        </p:spPr>
        <p:txBody>
          <a:bodyPr/>
          <a:lstStyle/>
          <a:p>
            <a:r>
              <a:rPr lang="en-US"/>
              <a:t>Click icon to add picture</a:t>
            </a:r>
            <a:endParaRPr lang="ar-SA"/>
          </a:p>
        </p:txBody>
      </p:sp>
      <p:sp>
        <p:nvSpPr>
          <p:cNvPr id="21" name="Picture Placeholder 5">
            <a:extLst>
              <a:ext uri="{FF2B5EF4-FFF2-40B4-BE49-F238E27FC236}">
                <a16:creationId xmlns:a16="http://schemas.microsoft.com/office/drawing/2014/main" id="{D9CEF993-6F87-814A-8699-1C7D1BFD0D64}"/>
              </a:ext>
            </a:extLst>
          </p:cNvPr>
          <p:cNvSpPr>
            <a:spLocks noGrp="1"/>
          </p:cNvSpPr>
          <p:nvPr>
            <p:ph type="pic" sz="quarter" idx="20"/>
          </p:nvPr>
        </p:nvSpPr>
        <p:spPr>
          <a:xfrm>
            <a:off x="8091201" y="3412067"/>
            <a:ext cx="4092898" cy="3430800"/>
          </a:xfrm>
        </p:spPr>
        <p:txBody>
          <a:bodyPr/>
          <a:lstStyle/>
          <a:p>
            <a:r>
              <a:rPr lang="en-US"/>
              <a:t>Click icon to add picture</a:t>
            </a:r>
            <a:endParaRPr lang="ar-SA"/>
          </a:p>
        </p:txBody>
      </p:sp>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0" y="0"/>
            <a:ext cx="4050000" cy="3430800"/>
          </a:xfrm>
        </p:spPr>
        <p:txBody>
          <a:bodyPr/>
          <a:lstStyle/>
          <a:p>
            <a:r>
              <a:rPr lang="en-US"/>
              <a:t>Click icon to add picture</a:t>
            </a:r>
            <a:endParaRPr lang="ar-SA"/>
          </a:p>
        </p:txBody>
      </p:sp>
      <p:sp>
        <p:nvSpPr>
          <p:cNvPr id="14" name="Picture Placeholder 5">
            <a:extLst>
              <a:ext uri="{FF2B5EF4-FFF2-40B4-BE49-F238E27FC236}">
                <a16:creationId xmlns:a16="http://schemas.microsoft.com/office/drawing/2014/main" id="{B29752BB-8092-2B4A-803A-2F006D0CBD11}"/>
              </a:ext>
            </a:extLst>
          </p:cNvPr>
          <p:cNvSpPr>
            <a:spLocks noGrp="1"/>
          </p:cNvSpPr>
          <p:nvPr>
            <p:ph type="pic" sz="quarter" idx="16"/>
          </p:nvPr>
        </p:nvSpPr>
        <p:spPr>
          <a:xfrm>
            <a:off x="4045601" y="0"/>
            <a:ext cx="4050000" cy="3430800"/>
          </a:xfrm>
        </p:spPr>
        <p:txBody>
          <a:bodyPr/>
          <a:lstStyle/>
          <a:p>
            <a:r>
              <a:rPr lang="en-US"/>
              <a:t>Click icon to add picture</a:t>
            </a:r>
            <a:endParaRPr lang="ar-SA"/>
          </a:p>
        </p:txBody>
      </p:sp>
      <p:sp>
        <p:nvSpPr>
          <p:cNvPr id="15" name="Picture Placeholder 5">
            <a:extLst>
              <a:ext uri="{FF2B5EF4-FFF2-40B4-BE49-F238E27FC236}">
                <a16:creationId xmlns:a16="http://schemas.microsoft.com/office/drawing/2014/main" id="{9C1E16C3-B65F-184F-9858-59B650A8BF0B}"/>
              </a:ext>
            </a:extLst>
          </p:cNvPr>
          <p:cNvSpPr>
            <a:spLocks noGrp="1"/>
          </p:cNvSpPr>
          <p:nvPr>
            <p:ph type="pic" sz="quarter" idx="17"/>
          </p:nvPr>
        </p:nvSpPr>
        <p:spPr>
          <a:xfrm>
            <a:off x="8091201" y="0"/>
            <a:ext cx="4092898" cy="3430800"/>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a:xfrm>
            <a:off x="359999" y="6325659"/>
            <a:ext cx="125034" cy="549274"/>
          </a:xfrm>
        </p:spPr>
        <p:txBody>
          <a:bodyPr/>
          <a:lstStyle/>
          <a:p>
            <a:fld id="{9A0F7689-66CB-EC4F-9B5C-9C3D3ED1F24F}" type="slidenum">
              <a:rPr lang="en-US" smtClean="0"/>
              <a:pPr/>
              <a:t>‹#›</a:t>
            </a:fld>
            <a:endParaRPr lang="en-US"/>
          </a:p>
        </p:txBody>
      </p:sp>
      <p:sp>
        <p:nvSpPr>
          <p:cNvPr id="7" name="Text Placeholder 6">
            <a:extLst>
              <a:ext uri="{FF2B5EF4-FFF2-40B4-BE49-F238E27FC236}">
                <a16:creationId xmlns:a16="http://schemas.microsoft.com/office/drawing/2014/main" id="{FE10F09E-A1A1-7846-9CD2-4EC968B746F8}"/>
              </a:ext>
            </a:extLst>
          </p:cNvPr>
          <p:cNvSpPr>
            <a:spLocks noGrp="1"/>
          </p:cNvSpPr>
          <p:nvPr>
            <p:ph type="body" sz="quarter" idx="21" hasCustomPrompt="1"/>
          </p:nvPr>
        </p:nvSpPr>
        <p:spPr>
          <a:xfrm>
            <a:off x="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9" name="Text Placeholder 8">
            <a:extLst>
              <a:ext uri="{FF2B5EF4-FFF2-40B4-BE49-F238E27FC236}">
                <a16:creationId xmlns:a16="http://schemas.microsoft.com/office/drawing/2014/main" id="{4E8AD72A-19AB-2444-8FB0-B56918526444}"/>
              </a:ext>
            </a:extLst>
          </p:cNvPr>
          <p:cNvSpPr>
            <a:spLocks noGrp="1"/>
          </p:cNvSpPr>
          <p:nvPr>
            <p:ph type="body" sz="quarter" idx="27" hasCustomPrompt="1"/>
          </p:nvPr>
        </p:nvSpPr>
        <p:spPr>
          <a:xfrm>
            <a:off x="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28" name="Text Placeholder 6">
            <a:extLst>
              <a:ext uri="{FF2B5EF4-FFF2-40B4-BE49-F238E27FC236}">
                <a16:creationId xmlns:a16="http://schemas.microsoft.com/office/drawing/2014/main" id="{8BCE1200-691D-3A4D-89CB-198A2B97AB9F}"/>
              </a:ext>
            </a:extLst>
          </p:cNvPr>
          <p:cNvSpPr>
            <a:spLocks noGrp="1"/>
          </p:cNvSpPr>
          <p:nvPr>
            <p:ph type="body" sz="quarter" idx="28" hasCustomPrompt="1"/>
          </p:nvPr>
        </p:nvSpPr>
        <p:spPr>
          <a:xfrm>
            <a:off x="403860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29" name="Text Placeholder 8">
            <a:extLst>
              <a:ext uri="{FF2B5EF4-FFF2-40B4-BE49-F238E27FC236}">
                <a16:creationId xmlns:a16="http://schemas.microsoft.com/office/drawing/2014/main" id="{120F7620-4CA7-EF40-9659-3B5F3B76B32C}"/>
              </a:ext>
            </a:extLst>
          </p:cNvPr>
          <p:cNvSpPr>
            <a:spLocks noGrp="1"/>
          </p:cNvSpPr>
          <p:nvPr>
            <p:ph type="body" sz="quarter" idx="29" hasCustomPrompt="1"/>
          </p:nvPr>
        </p:nvSpPr>
        <p:spPr>
          <a:xfrm>
            <a:off x="403860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0" name="Text Placeholder 6">
            <a:extLst>
              <a:ext uri="{FF2B5EF4-FFF2-40B4-BE49-F238E27FC236}">
                <a16:creationId xmlns:a16="http://schemas.microsoft.com/office/drawing/2014/main" id="{14E3D82E-D163-0946-842C-70744B38836C}"/>
              </a:ext>
            </a:extLst>
          </p:cNvPr>
          <p:cNvSpPr>
            <a:spLocks noGrp="1"/>
          </p:cNvSpPr>
          <p:nvPr>
            <p:ph type="body" sz="quarter" idx="30" hasCustomPrompt="1"/>
          </p:nvPr>
        </p:nvSpPr>
        <p:spPr>
          <a:xfrm>
            <a:off x="8085668" y="0"/>
            <a:ext cx="4107046" cy="1398777"/>
          </a:xfrm>
        </p:spPr>
        <p:txBody>
          <a:bodyPr wrap="square"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1" name="Text Placeholder 8">
            <a:extLst>
              <a:ext uri="{FF2B5EF4-FFF2-40B4-BE49-F238E27FC236}">
                <a16:creationId xmlns:a16="http://schemas.microsoft.com/office/drawing/2014/main" id="{AF0E4F46-D614-1D48-A825-5009D8C25CA5}"/>
              </a:ext>
            </a:extLst>
          </p:cNvPr>
          <p:cNvSpPr>
            <a:spLocks noGrp="1"/>
          </p:cNvSpPr>
          <p:nvPr>
            <p:ph type="body" sz="quarter" idx="31" hasCustomPrompt="1"/>
          </p:nvPr>
        </p:nvSpPr>
        <p:spPr>
          <a:xfrm>
            <a:off x="8085667" y="1456267"/>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2" name="Text Placeholder 6">
            <a:extLst>
              <a:ext uri="{FF2B5EF4-FFF2-40B4-BE49-F238E27FC236}">
                <a16:creationId xmlns:a16="http://schemas.microsoft.com/office/drawing/2014/main" id="{D7AD6C3E-37D6-A44E-87F3-C1E2CDE85E9B}"/>
              </a:ext>
            </a:extLst>
          </p:cNvPr>
          <p:cNvSpPr>
            <a:spLocks noGrp="1"/>
          </p:cNvSpPr>
          <p:nvPr>
            <p:ph type="body" sz="quarter" idx="32" hasCustomPrompt="1"/>
          </p:nvPr>
        </p:nvSpPr>
        <p:spPr>
          <a:xfrm>
            <a:off x="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3" name="Text Placeholder 8">
            <a:extLst>
              <a:ext uri="{FF2B5EF4-FFF2-40B4-BE49-F238E27FC236}">
                <a16:creationId xmlns:a16="http://schemas.microsoft.com/office/drawing/2014/main" id="{A096E938-494C-AE40-B382-AA9A2F7E215B}"/>
              </a:ext>
            </a:extLst>
          </p:cNvPr>
          <p:cNvSpPr>
            <a:spLocks noGrp="1"/>
          </p:cNvSpPr>
          <p:nvPr>
            <p:ph type="body" sz="quarter" idx="33" hasCustomPrompt="1"/>
          </p:nvPr>
        </p:nvSpPr>
        <p:spPr>
          <a:xfrm>
            <a:off x="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4" name="Text Placeholder 6">
            <a:extLst>
              <a:ext uri="{FF2B5EF4-FFF2-40B4-BE49-F238E27FC236}">
                <a16:creationId xmlns:a16="http://schemas.microsoft.com/office/drawing/2014/main" id="{9F2F18A9-555B-7743-AEB8-9723F979038A}"/>
              </a:ext>
            </a:extLst>
          </p:cNvPr>
          <p:cNvSpPr>
            <a:spLocks noGrp="1"/>
          </p:cNvSpPr>
          <p:nvPr>
            <p:ph type="body" sz="quarter" idx="34" hasCustomPrompt="1"/>
          </p:nvPr>
        </p:nvSpPr>
        <p:spPr>
          <a:xfrm>
            <a:off x="403860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5" name="Text Placeholder 8">
            <a:extLst>
              <a:ext uri="{FF2B5EF4-FFF2-40B4-BE49-F238E27FC236}">
                <a16:creationId xmlns:a16="http://schemas.microsoft.com/office/drawing/2014/main" id="{ADEB42D0-7462-224F-9E2C-503723BE40C1}"/>
              </a:ext>
            </a:extLst>
          </p:cNvPr>
          <p:cNvSpPr>
            <a:spLocks noGrp="1"/>
          </p:cNvSpPr>
          <p:nvPr>
            <p:ph type="body" sz="quarter" idx="35" hasCustomPrompt="1"/>
          </p:nvPr>
        </p:nvSpPr>
        <p:spPr>
          <a:xfrm>
            <a:off x="403860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6" name="Text Placeholder 6">
            <a:extLst>
              <a:ext uri="{FF2B5EF4-FFF2-40B4-BE49-F238E27FC236}">
                <a16:creationId xmlns:a16="http://schemas.microsoft.com/office/drawing/2014/main" id="{1B3C86D0-1A4B-B148-8851-98CE5E30C3CE}"/>
              </a:ext>
            </a:extLst>
          </p:cNvPr>
          <p:cNvSpPr>
            <a:spLocks noGrp="1"/>
          </p:cNvSpPr>
          <p:nvPr>
            <p:ph type="body" sz="quarter" idx="36" hasCustomPrompt="1"/>
          </p:nvPr>
        </p:nvSpPr>
        <p:spPr>
          <a:xfrm>
            <a:off x="8085668" y="3412067"/>
            <a:ext cx="4107046" cy="1435128"/>
          </a:xfrm>
        </p:spPr>
        <p:txBody>
          <a:bodyPr wrap="square"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7" name="Text Placeholder 8">
            <a:extLst>
              <a:ext uri="{FF2B5EF4-FFF2-40B4-BE49-F238E27FC236}">
                <a16:creationId xmlns:a16="http://schemas.microsoft.com/office/drawing/2014/main" id="{74FB06E4-1E5E-4F4E-BAF9-50571C769EE9}"/>
              </a:ext>
            </a:extLst>
          </p:cNvPr>
          <p:cNvSpPr>
            <a:spLocks noGrp="1"/>
          </p:cNvSpPr>
          <p:nvPr>
            <p:ph type="body" sz="quarter" idx="37" hasCustomPrompt="1"/>
          </p:nvPr>
        </p:nvSpPr>
        <p:spPr>
          <a:xfrm>
            <a:off x="8085667" y="4775199"/>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4" name="Title 3">
            <a:extLst>
              <a:ext uri="{FF2B5EF4-FFF2-40B4-BE49-F238E27FC236}">
                <a16:creationId xmlns:a16="http://schemas.microsoft.com/office/drawing/2014/main" id="{F121C6C8-157F-F549-AB35-A8B5458C2F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480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Slide_4">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A32B3-B240-1637-0353-0AD9DBD9997F}"/>
              </a:ext>
            </a:extLst>
          </p:cNvPr>
          <p:cNvSpPr>
            <a:spLocks noGrp="1"/>
          </p:cNvSpPr>
          <p:nvPr>
            <p:ph type="title"/>
          </p:nvPr>
        </p:nvSpPr>
        <p:spPr>
          <a:xfrm>
            <a:off x="329183" y="2470467"/>
            <a:ext cx="6494697" cy="534527"/>
          </a:xfrm>
          <a:prstGeom prst="rect">
            <a:avLst/>
          </a:prstGeom>
        </p:spPr>
        <p:txBody>
          <a:bodyPr lIns="0" anchor="b"/>
          <a:lstStyle>
            <a:lvl1pPr>
              <a:defRPr sz="3600" b="1">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BCC39BEA-0399-C4E6-BAB1-EE895A3E74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3961"/>
          <a:stretch/>
        </p:blipFill>
        <p:spPr>
          <a:xfrm>
            <a:off x="3619278" y="-456497"/>
            <a:ext cx="7848640" cy="7326072"/>
          </a:xfrm>
          <a:prstGeom prst="rect">
            <a:avLst/>
          </a:prstGeom>
        </p:spPr>
      </p:pic>
      <p:sp>
        <p:nvSpPr>
          <p:cNvPr id="5" name="Text Placeholder 2">
            <a:extLst>
              <a:ext uri="{FF2B5EF4-FFF2-40B4-BE49-F238E27FC236}">
                <a16:creationId xmlns:a16="http://schemas.microsoft.com/office/drawing/2014/main" id="{61FEFE73-09F0-3C24-87FF-0A75B035B23D}"/>
              </a:ext>
            </a:extLst>
          </p:cNvPr>
          <p:cNvSpPr>
            <a:spLocks noGrp="1"/>
          </p:cNvSpPr>
          <p:nvPr>
            <p:ph type="body" sz="quarter" idx="10" hasCustomPrompt="1"/>
          </p:nvPr>
        </p:nvSpPr>
        <p:spPr>
          <a:xfrm>
            <a:off x="329184" y="3324225"/>
            <a:ext cx="4429125" cy="925513"/>
          </a:xfrm>
          <a:prstGeom prst="rect">
            <a:avLst/>
          </a:prstGeom>
        </p:spPr>
        <p:txBody>
          <a:bodyPr lIns="0"/>
          <a:lstStyle>
            <a:lvl1pPr marL="0" indent="0">
              <a:buNone/>
              <a:defRPr sz="18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Subtitle</a:t>
            </a:r>
            <a:endParaRPr lang="en-IN"/>
          </a:p>
        </p:txBody>
      </p:sp>
      <p:sp>
        <p:nvSpPr>
          <p:cNvPr id="2" name="Rectangle 1">
            <a:extLst>
              <a:ext uri="{FF2B5EF4-FFF2-40B4-BE49-F238E27FC236}">
                <a16:creationId xmlns:a16="http://schemas.microsoft.com/office/drawing/2014/main" id="{FE8C4F7E-B83C-46E4-1927-178D90A5854E}"/>
              </a:ext>
            </a:extLst>
          </p:cNvPr>
          <p:cNvSpPr/>
          <p:nvPr userDrawn="1"/>
        </p:nvSpPr>
        <p:spPr>
          <a:xfrm>
            <a:off x="671959" y="6202085"/>
            <a:ext cx="2406521" cy="549275"/>
          </a:xfrm>
          <a:prstGeom prst="rect">
            <a:avLst/>
          </a:prstGeom>
        </p:spPr>
        <p:txBody>
          <a:bodyPr wrap="none" lIns="0" tIns="0" rIns="0" bIns="0" anchor="ctr">
            <a:noAutofit/>
          </a:bodyPr>
          <a:lstStyle/>
          <a:p>
            <a:pPr lvl="0"/>
            <a:r>
              <a:rPr lang="en-US" sz="1000">
                <a:solidFill>
                  <a:schemeClr val="tx2"/>
                </a:solidFill>
              </a:rPr>
              <a:t>Confidential © 2025 Persistent Systems</a:t>
            </a:r>
          </a:p>
        </p:txBody>
      </p:sp>
      <p:sp>
        <p:nvSpPr>
          <p:cNvPr id="6" name="Slide Number Placeholder 8">
            <a:extLst>
              <a:ext uri="{FF2B5EF4-FFF2-40B4-BE49-F238E27FC236}">
                <a16:creationId xmlns:a16="http://schemas.microsoft.com/office/drawing/2014/main" id="{8C893BC9-CF5B-DA6D-1D84-382174808760}"/>
              </a:ext>
            </a:extLst>
          </p:cNvPr>
          <p:cNvSpPr txBox="1">
            <a:spLocks/>
          </p:cNvSpPr>
          <p:nvPr userDrawn="1"/>
        </p:nvSpPr>
        <p:spPr>
          <a:xfrm>
            <a:off x="349250" y="6295157"/>
            <a:ext cx="322709" cy="365125"/>
          </a:xfrm>
          <a:prstGeom prst="rect">
            <a:avLst/>
          </a:prstGeom>
        </p:spPr>
        <p:txBody>
          <a:bodyPr lIns="0" anchor="ctr"/>
          <a:lstStyle>
            <a:defPPr>
              <a:defRPr lang="en-US"/>
            </a:defPPr>
            <a:lvl1pPr marL="0" algn="l" defTabSz="914400" rtl="0" eaLnBrk="1" latinLnBrk="0" hangingPunct="1">
              <a:defRPr sz="900" b="1" i="0" kern="1200">
                <a:solidFill>
                  <a:srgbClr val="FD5F07"/>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DA369-E072-3349-8748-FDB0B456E16C}" type="slidenum">
              <a:rPr lang="en-US" sz="1000" smtClean="0"/>
              <a:pPr/>
              <a:t>‹#›</a:t>
            </a:fld>
            <a:endParaRPr lang="en-US" sz="1000"/>
          </a:p>
        </p:txBody>
      </p:sp>
      <p:grpSp>
        <p:nvGrpSpPr>
          <p:cNvPr id="7" name="Group 6">
            <a:extLst>
              <a:ext uri="{FF2B5EF4-FFF2-40B4-BE49-F238E27FC236}">
                <a16:creationId xmlns:a16="http://schemas.microsoft.com/office/drawing/2014/main" id="{AF5DE944-AA40-7028-E8AB-31E3FECE0588}"/>
              </a:ext>
            </a:extLst>
          </p:cNvPr>
          <p:cNvGrpSpPr/>
          <p:nvPr userDrawn="1"/>
        </p:nvGrpSpPr>
        <p:grpSpPr>
          <a:xfrm>
            <a:off x="10221765" y="6288401"/>
            <a:ext cx="1624160" cy="376645"/>
            <a:chOff x="10221765" y="6288401"/>
            <a:chExt cx="1624160" cy="376645"/>
          </a:xfrm>
        </p:grpSpPr>
        <p:sp>
          <p:nvSpPr>
            <p:cNvPr id="8" name="Graphic 6">
              <a:extLst>
                <a:ext uri="{FF2B5EF4-FFF2-40B4-BE49-F238E27FC236}">
                  <a16:creationId xmlns:a16="http://schemas.microsoft.com/office/drawing/2014/main" id="{6024C86E-914B-E87C-A84F-BD8AA02E1A50}"/>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w="3905" cap="flat">
              <a:noFill/>
              <a:prstDash val="solid"/>
              <a:miter/>
            </a:ln>
          </p:spPr>
          <p:txBody>
            <a:bodyPr rtlCol="0" anchor="ctr"/>
            <a:lstStyle/>
            <a:p>
              <a:endParaRPr lang="en-US"/>
            </a:p>
          </p:txBody>
        </p:sp>
        <p:sp>
          <p:nvSpPr>
            <p:cNvPr id="9" name="Graphic 6">
              <a:extLst>
                <a:ext uri="{FF2B5EF4-FFF2-40B4-BE49-F238E27FC236}">
                  <a16:creationId xmlns:a16="http://schemas.microsoft.com/office/drawing/2014/main" id="{05784B2C-A2CF-7016-FED5-1B3122D142DB}"/>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2941643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Dark">
    <p:bg>
      <p:bgPr>
        <a:solidFill>
          <a:schemeClr val="tx1">
            <a:lumMod val="90000"/>
            <a:lumOff val="1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35" name="Rectangle 34">
            <a:extLst>
              <a:ext uri="{FF2B5EF4-FFF2-40B4-BE49-F238E27FC236}">
                <a16:creationId xmlns:a16="http://schemas.microsoft.com/office/drawing/2014/main" id="{45212A98-3392-AF4E-8F74-3560D821AC54}"/>
              </a:ext>
            </a:extLst>
          </p:cNvPr>
          <p:cNvSpPr/>
          <p:nvPr userDrawn="1"/>
        </p:nvSpPr>
        <p:spPr>
          <a:xfrm>
            <a:off x="-1" y="5824538"/>
            <a:ext cx="11832001" cy="504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normAutofit/>
          </a:bodyPr>
          <a:lstStyle>
            <a:lvl1pPr>
              <a:lnSpc>
                <a:spcPct val="100000"/>
              </a:lnSpc>
              <a:defRPr sz="2400" b="1" i="0" spc="-150" baseline="0">
                <a:solidFill>
                  <a:schemeClr val="bg2"/>
                </a:solidFill>
                <a:latin typeface="Arial Black" panose="020B0604020202020204" pitchFamily="34" charset="0"/>
                <a:cs typeface="Arial Black" panose="020B0604020202020204" pitchFamily="34" charset="0"/>
              </a:defRPr>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lvl1pPr>
          </a:lstStyle>
          <a:p>
            <a:r>
              <a:rPr lang="en-US"/>
              <a:t>Click icon to add picture</a:t>
            </a:r>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tx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p:nvPr>
        </p:nvSpPr>
        <p:spPr>
          <a:xfrm>
            <a:off x="4251600" y="2102400"/>
            <a:ext cx="3675600" cy="3520794"/>
          </a:xfrm>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360000" indent="0">
              <a:lnSpc>
                <a:spcPct val="110000"/>
              </a:lnSpc>
              <a:spcBef>
                <a:spcPts val="0"/>
              </a:spcBef>
              <a:spcAft>
                <a:spcPts val="1200"/>
              </a:spcAft>
              <a:buNone/>
              <a:defRPr sz="1400">
                <a:solidFill>
                  <a:schemeClr val="tx1"/>
                </a:solidFill>
              </a:defRPr>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2101851"/>
            <a:ext cx="3675600" cy="3520789"/>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US"/>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02577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407374"/>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394949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331098"/>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488576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267368"/>
            <a:ext cx="3492000" cy="360000"/>
          </a:xfrm>
          <a:solidFill>
            <a:schemeClr val="bg1"/>
          </a:solidFill>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38" name="Text Placeholder 9">
            <a:extLst>
              <a:ext uri="{FF2B5EF4-FFF2-40B4-BE49-F238E27FC236}">
                <a16:creationId xmlns:a16="http://schemas.microsoft.com/office/drawing/2014/main" id="{35348F6D-D35F-F741-9D2D-AA26B75BC381}"/>
              </a:ext>
            </a:extLst>
          </p:cNvPr>
          <p:cNvSpPr>
            <a:spLocks noGrp="1"/>
          </p:cNvSpPr>
          <p:nvPr>
            <p:ph type="body" sz="quarter" idx="37" hasCustomPrompt="1"/>
          </p:nvPr>
        </p:nvSpPr>
        <p:spPr>
          <a:xfrm>
            <a:off x="1706400" y="5824538"/>
            <a:ext cx="4428000"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9" name="Text Placeholder 9">
            <a:extLst>
              <a:ext uri="{FF2B5EF4-FFF2-40B4-BE49-F238E27FC236}">
                <a16:creationId xmlns:a16="http://schemas.microsoft.com/office/drawing/2014/main" id="{0BB6E91A-328B-074C-A994-98AE3F677F70}"/>
              </a:ext>
            </a:extLst>
          </p:cNvPr>
          <p:cNvSpPr>
            <a:spLocks noGrp="1"/>
          </p:cNvSpPr>
          <p:nvPr>
            <p:ph type="body" sz="quarter" idx="38" hasCustomPrompt="1"/>
          </p:nvPr>
        </p:nvSpPr>
        <p:spPr>
          <a:xfrm>
            <a:off x="7594994" y="5824538"/>
            <a:ext cx="4237006"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29" name="Text Placeholder 4">
            <a:extLst>
              <a:ext uri="{FF2B5EF4-FFF2-40B4-BE49-F238E27FC236}">
                <a16:creationId xmlns:a16="http://schemas.microsoft.com/office/drawing/2014/main" id="{3B0D1397-021F-7F4B-B29E-3D1EEC5B89A8}"/>
              </a:ext>
            </a:extLst>
          </p:cNvPr>
          <p:cNvSpPr>
            <a:spLocks noGrp="1"/>
          </p:cNvSpPr>
          <p:nvPr>
            <p:ph type="body" sz="quarter" idx="39" hasCustomPrompt="1"/>
          </p:nvPr>
        </p:nvSpPr>
        <p:spPr>
          <a:xfrm>
            <a:off x="0" y="5824538"/>
            <a:ext cx="1706400"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Technologies Used</a:t>
            </a:r>
            <a:endParaRPr lang="en-US"/>
          </a:p>
        </p:txBody>
      </p:sp>
      <p:sp>
        <p:nvSpPr>
          <p:cNvPr id="36" name="Text Placeholder 4">
            <a:extLst>
              <a:ext uri="{FF2B5EF4-FFF2-40B4-BE49-F238E27FC236}">
                <a16:creationId xmlns:a16="http://schemas.microsoft.com/office/drawing/2014/main" id="{DBBE87DD-9273-2F47-AB57-EA46C65FF93B}"/>
              </a:ext>
            </a:extLst>
          </p:cNvPr>
          <p:cNvSpPr>
            <a:spLocks noGrp="1"/>
          </p:cNvSpPr>
          <p:nvPr>
            <p:ph type="body" sz="quarter" idx="40" hasCustomPrompt="1"/>
          </p:nvPr>
        </p:nvSpPr>
        <p:spPr>
          <a:xfrm>
            <a:off x="6134398" y="5824538"/>
            <a:ext cx="1460183"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Partners Engaged</a:t>
            </a:r>
            <a:endParaRPr lang="en-US"/>
          </a:p>
        </p:txBody>
      </p:sp>
    </p:spTree>
    <p:extLst>
      <p:ext uri="{BB962C8B-B14F-4D97-AF65-F5344CB8AC3E}">
        <p14:creationId xmlns:p14="http://schemas.microsoft.com/office/powerpoint/2010/main" val="205054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normAutofit/>
          </a:bodyPr>
          <a:lstStyle>
            <a:lvl1pPr>
              <a:lnSpc>
                <a:spcPct val="100000"/>
              </a:lnSpc>
              <a:defRPr sz="2400" b="1" i="0" spc="-150"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solidFill>
                  <a:schemeClr val="tx1"/>
                </a:solidFill>
              </a:defRPr>
            </a:lvl1pPr>
          </a:lstStyle>
          <a:p>
            <a:r>
              <a:rPr lang="en-US"/>
              <a:t>Click icon to add picture</a:t>
            </a:r>
          </a:p>
        </p:txBody>
      </p:sp>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bg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p:nvPr>
        </p:nvSpPr>
        <p:spPr>
          <a:xfrm>
            <a:off x="4251600" y="2102400"/>
            <a:ext cx="3675600" cy="3520794"/>
          </a:xfrm>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360000" indent="0">
              <a:lnSpc>
                <a:spcPct val="110000"/>
              </a:lnSpc>
              <a:spcBef>
                <a:spcPts val="0"/>
              </a:spcBef>
              <a:spcAft>
                <a:spcPts val="1200"/>
              </a:spcAft>
              <a:buNone/>
              <a:defRPr sz="1400">
                <a:solidFill>
                  <a:schemeClr val="tx1"/>
                </a:solidFill>
              </a:defRPr>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2101851"/>
            <a:ext cx="3675600" cy="3520789"/>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US"/>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02577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407374"/>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394949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331098"/>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488576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267368"/>
            <a:ext cx="3492000" cy="360000"/>
          </a:xfrm>
          <a:solidFill>
            <a:schemeClr val="tx1">
              <a:lumMod val="90000"/>
              <a:lumOff val="10000"/>
            </a:schemeClr>
          </a:solidFill>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 name="Rectangle 3">
            <a:extLst>
              <a:ext uri="{FF2B5EF4-FFF2-40B4-BE49-F238E27FC236}">
                <a16:creationId xmlns:a16="http://schemas.microsoft.com/office/drawing/2014/main" id="{4B806FA8-333A-F847-AF8F-F6BED2A9AD6B}"/>
              </a:ext>
            </a:extLst>
          </p:cNvPr>
          <p:cNvSpPr/>
          <p:nvPr userDrawn="1"/>
        </p:nvSpPr>
        <p:spPr>
          <a:xfrm>
            <a:off x="-1" y="5824538"/>
            <a:ext cx="11832001" cy="504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0" name="Text Placeholder 9">
            <a:extLst>
              <a:ext uri="{FF2B5EF4-FFF2-40B4-BE49-F238E27FC236}">
                <a16:creationId xmlns:a16="http://schemas.microsoft.com/office/drawing/2014/main" id="{2B9A871F-332D-FF45-A446-DB1F3DE728DA}"/>
              </a:ext>
            </a:extLst>
          </p:cNvPr>
          <p:cNvSpPr>
            <a:spLocks noGrp="1"/>
          </p:cNvSpPr>
          <p:nvPr>
            <p:ph type="body" sz="quarter" idx="37" hasCustomPrompt="1"/>
          </p:nvPr>
        </p:nvSpPr>
        <p:spPr>
          <a:xfrm>
            <a:off x="1706400" y="5824538"/>
            <a:ext cx="4428000"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5" name="Text Placeholder 9">
            <a:extLst>
              <a:ext uri="{FF2B5EF4-FFF2-40B4-BE49-F238E27FC236}">
                <a16:creationId xmlns:a16="http://schemas.microsoft.com/office/drawing/2014/main" id="{325205FF-6898-A045-8EBC-C3EC174CC5F0}"/>
              </a:ext>
            </a:extLst>
          </p:cNvPr>
          <p:cNvSpPr>
            <a:spLocks noGrp="1"/>
          </p:cNvSpPr>
          <p:nvPr>
            <p:ph type="body" sz="quarter" idx="38" hasCustomPrompt="1"/>
          </p:nvPr>
        </p:nvSpPr>
        <p:spPr>
          <a:xfrm>
            <a:off x="7594994" y="5824538"/>
            <a:ext cx="4237006"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27" name="Text Placeholder 4">
            <a:extLst>
              <a:ext uri="{FF2B5EF4-FFF2-40B4-BE49-F238E27FC236}">
                <a16:creationId xmlns:a16="http://schemas.microsoft.com/office/drawing/2014/main" id="{0149EB20-64B6-2846-8039-75E50A9ED52F}"/>
              </a:ext>
            </a:extLst>
          </p:cNvPr>
          <p:cNvSpPr>
            <a:spLocks noGrp="1"/>
          </p:cNvSpPr>
          <p:nvPr>
            <p:ph type="body" sz="quarter" idx="39" hasCustomPrompt="1"/>
          </p:nvPr>
        </p:nvSpPr>
        <p:spPr>
          <a:xfrm>
            <a:off x="0" y="5824538"/>
            <a:ext cx="1706400"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Technologies Used</a:t>
            </a:r>
            <a:endParaRPr lang="en-US"/>
          </a:p>
        </p:txBody>
      </p:sp>
      <p:sp>
        <p:nvSpPr>
          <p:cNvPr id="28" name="Text Placeholder 4">
            <a:extLst>
              <a:ext uri="{FF2B5EF4-FFF2-40B4-BE49-F238E27FC236}">
                <a16:creationId xmlns:a16="http://schemas.microsoft.com/office/drawing/2014/main" id="{E88E4A17-ABFF-624B-9F3E-8190C30DC5E7}"/>
              </a:ext>
            </a:extLst>
          </p:cNvPr>
          <p:cNvSpPr>
            <a:spLocks noGrp="1"/>
          </p:cNvSpPr>
          <p:nvPr>
            <p:ph type="body" sz="quarter" idx="40" hasCustomPrompt="1"/>
          </p:nvPr>
        </p:nvSpPr>
        <p:spPr>
          <a:xfrm>
            <a:off x="6134398" y="5824538"/>
            <a:ext cx="1460183"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Partners Engaged</a:t>
            </a:r>
            <a:endParaRPr lang="en-US"/>
          </a:p>
        </p:txBody>
      </p:sp>
    </p:spTree>
    <p:extLst>
      <p:ext uri="{BB962C8B-B14F-4D97-AF65-F5344CB8AC3E}">
        <p14:creationId xmlns:p14="http://schemas.microsoft.com/office/powerpoint/2010/main" val="227027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Photo Caption Small">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6317999"/>
            <a:ext cx="6091200" cy="540000"/>
          </a:xfrm>
          <a:solidFill>
            <a:schemeClr val="tx1">
              <a:lumMod val="90000"/>
              <a:lumOff val="10000"/>
            </a:schemeClr>
          </a:solidFill>
        </p:spPr>
        <p:txBody>
          <a:bodyPr lIns="360000" tIns="0" rIns="360000" bIns="0" anchor="ctr" anchorCtr="0">
            <a:noAutofit/>
          </a:bodyPr>
          <a:lstStyle>
            <a:lvl1pPr marL="0" indent="0">
              <a:buNone/>
              <a:defRPr sz="1400" b="1" i="0">
                <a:solidFill>
                  <a:schemeClr val="bg2"/>
                </a:solidFill>
                <a:latin typeface="+mn-lt"/>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828506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hoto Caption Lar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5D042E7-B615-9A44-A103-7A5EF0739A59}"/>
              </a:ext>
            </a:extLst>
          </p:cNvPr>
          <p:cNvSpPr>
            <a:spLocks noGrp="1"/>
          </p:cNvSpPr>
          <p:nvPr>
            <p:ph type="pic" sz="quarter" idx="15"/>
          </p:nvPr>
        </p:nvSpPr>
        <p:spPr>
          <a:xfrm>
            <a:off x="0" y="0"/>
            <a:ext cx="12192000" cy="6858000"/>
          </a:xfrm>
          <a:noFill/>
        </p:spPr>
        <p:txBody>
          <a:bodyPr/>
          <a:lstStyle/>
          <a:p>
            <a:r>
              <a:rPr lang="en-US"/>
              <a:t>Click icon to add picture</a:t>
            </a:r>
          </a:p>
        </p:txBody>
      </p:sp>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1089000"/>
            <a:ext cx="12192000" cy="4680000"/>
          </a:xfrm>
          <a:noFill/>
        </p:spPr>
        <p:txBody>
          <a:bodyPr lIns="360000" tIns="0" rIns="360000" bIns="0" anchor="ctr" anchorCtr="0">
            <a:noAutofit/>
          </a:bodyPr>
          <a:lstStyle>
            <a:lvl1pPr marL="0" indent="0" algn="l" defTabSz="914400" rtl="0" eaLnBrk="1" latinLnBrk="0" hangingPunct="1">
              <a:lnSpc>
                <a:spcPct val="100000"/>
              </a:lnSpc>
              <a:spcBef>
                <a:spcPct val="0"/>
              </a:spcBef>
              <a:buNone/>
              <a:defRPr lang="ar-SA" sz="7200" b="1" i="0" kern="1200" spc="-300" baseline="0" dirty="0">
                <a:solidFill>
                  <a:schemeClr val="bg2"/>
                </a:solidFill>
                <a:latin typeface="Arial Black" panose="020B0604020202020204" pitchFamily="34" charset="0"/>
                <a:ea typeface="+mj-ea"/>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1553993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5040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5040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5" name="Footer Placeholder 4">
            <a:extLst>
              <a:ext uri="{FF2B5EF4-FFF2-40B4-BE49-F238E27FC236}">
                <a16:creationId xmlns:a16="http://schemas.microsoft.com/office/drawing/2014/main" id="{FC250D62-53D1-2647-895A-B1AF7DABD2B0}"/>
              </a:ext>
            </a:extLst>
          </p:cNvPr>
          <p:cNvSpPr>
            <a:spLocks noGrp="1"/>
          </p:cNvSpPr>
          <p:nvPr>
            <p:ph type="ftr" sz="quarter" idx="10"/>
          </p:nvPr>
        </p:nvSpPr>
        <p:spPr/>
        <p:txBody>
          <a:bodyPr/>
          <a:lstStyle/>
          <a:p>
            <a:endParaRPr lang="en-US"/>
          </a:p>
        </p:txBody>
      </p:sp>
      <p:sp>
        <p:nvSpPr>
          <p:cNvPr id="6" name="Slide Number Placeholder 5">
            <a:extLst>
              <a:ext uri="{FF2B5EF4-FFF2-40B4-BE49-F238E27FC236}">
                <a16:creationId xmlns:a16="http://schemas.microsoft.com/office/drawing/2014/main" id="{DBAEF4C5-664A-C042-B7CF-26B0ADDF5227}"/>
              </a:ext>
            </a:extLst>
          </p:cNvPr>
          <p:cNvSpPr>
            <a:spLocks noGrp="1"/>
          </p:cNvSpPr>
          <p:nvPr>
            <p:ph type="sldNum" sz="quarter" idx="11"/>
          </p:nvPr>
        </p:nvSpPr>
        <p:spPr/>
        <p:txBody>
          <a:bodyPr/>
          <a:lstStyle/>
          <a:p>
            <a:fld id="{05AD7B4A-18A6-AF4F-A22E-139A342BB38C}" type="slidenum">
              <a:rPr lang="en-US" smtClean="0"/>
              <a:pPr/>
              <a:t>‹#›</a:t>
            </a:fld>
            <a:endParaRPr lang="en-US"/>
          </a:p>
        </p:txBody>
      </p:sp>
    </p:spTree>
    <p:extLst>
      <p:ext uri="{BB962C8B-B14F-4D97-AF65-F5344CB8AC3E}">
        <p14:creationId xmlns:p14="http://schemas.microsoft.com/office/powerpoint/2010/main" val="6347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9_Persistent_Blank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701117"/>
          </a:xfrm>
        </p:spPr>
        <p:txBody>
          <a:bodyPr/>
          <a:lstStyle>
            <a:lvl1pPr>
              <a:defRPr sz="2400">
                <a:solidFill>
                  <a:srgbClr val="021E42"/>
                </a:solidFill>
              </a:defRPr>
            </a:lvl1pPr>
          </a:lstStyle>
          <a:p>
            <a:r>
              <a:rPr lang="en-US"/>
              <a:t>Click to edit Master title style</a:t>
            </a:r>
          </a:p>
        </p:txBody>
      </p:sp>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382772" y="6434588"/>
            <a:ext cx="3183388" cy="301194"/>
          </a:xfrm>
          <a:prstGeom prst="rect">
            <a:avLst/>
          </a:prstGeom>
        </p:spPr>
        <p:txBody>
          <a:bodyPr anchor="ctr" anchorCtr="0"/>
          <a:lstStyle>
            <a:lvl1pPr>
              <a:defRPr>
                <a:solidFill>
                  <a:schemeClr val="tx2"/>
                </a:solidFill>
              </a:defRPr>
            </a:lvl1pPr>
          </a:lstStyle>
          <a:p>
            <a:fld id="{F1FE5E21-FD07-B44E-90A3-0254BFCDB49A}" type="slidenum">
              <a:rPr lang="en-US" b="1" smtClean="0">
                <a:solidFill>
                  <a:srgbClr val="FF5F07"/>
                </a:solidFill>
              </a:rPr>
              <a:pPr/>
              <a:t>‹#›</a:t>
            </a:fld>
            <a:r>
              <a:rPr lang="en-US"/>
              <a:t>   © 2024 Persistent Systems</a:t>
            </a:r>
          </a:p>
        </p:txBody>
      </p:sp>
      <p:pic>
        <p:nvPicPr>
          <p:cNvPr id="4" name="Picture 3" descr="A black and white logo&#10;&#10;Description automatically generated">
            <a:extLst>
              <a:ext uri="{FF2B5EF4-FFF2-40B4-BE49-F238E27FC236}">
                <a16:creationId xmlns:a16="http://schemas.microsoft.com/office/drawing/2014/main" id="{98366742-2FDD-8DA0-EC25-89C6E12808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557" y="6381974"/>
            <a:ext cx="1648671" cy="385789"/>
          </a:xfrm>
          <a:prstGeom prst="rect">
            <a:avLst/>
          </a:prstGeom>
        </p:spPr>
      </p:pic>
    </p:spTree>
    <p:extLst>
      <p:ext uri="{BB962C8B-B14F-4D97-AF65-F5344CB8AC3E}">
        <p14:creationId xmlns:p14="http://schemas.microsoft.com/office/powerpoint/2010/main" val="60264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3.xml"/><Relationship Id="rId21" Type="http://schemas.openxmlformats.org/officeDocument/2006/relationships/slideLayout" Target="../slideLayouts/slideLayout38.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63" Type="http://schemas.openxmlformats.org/officeDocument/2006/relationships/slideLayout" Target="../slideLayouts/slideLayout80.xml"/><Relationship Id="rId68" Type="http://schemas.openxmlformats.org/officeDocument/2006/relationships/slideLayout" Target="../slideLayouts/slideLayout85.xml"/><Relationship Id="rId16" Type="http://schemas.openxmlformats.org/officeDocument/2006/relationships/slideLayout" Target="../slideLayouts/slideLayout33.xml"/><Relationship Id="rId11" Type="http://schemas.openxmlformats.org/officeDocument/2006/relationships/slideLayout" Target="../slideLayouts/slideLayout28.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74" Type="http://schemas.openxmlformats.org/officeDocument/2006/relationships/slideLayout" Target="../slideLayouts/slideLayout91.xml"/><Relationship Id="rId79" Type="http://schemas.openxmlformats.org/officeDocument/2006/relationships/theme" Target="../theme/theme2.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slideLayout" Target="../slideLayouts/slideLayout81.xml"/><Relationship Id="rId69" Type="http://schemas.openxmlformats.org/officeDocument/2006/relationships/slideLayout" Target="../slideLayouts/slideLayout86.xml"/><Relationship Id="rId77" Type="http://schemas.openxmlformats.org/officeDocument/2006/relationships/slideLayout" Target="../slideLayouts/slideLayout94.xml"/><Relationship Id="rId8" Type="http://schemas.openxmlformats.org/officeDocument/2006/relationships/slideLayout" Target="../slideLayouts/slideLayout25.xml"/><Relationship Id="rId51" Type="http://schemas.openxmlformats.org/officeDocument/2006/relationships/slideLayout" Target="../slideLayouts/slideLayout68.xml"/><Relationship Id="rId72" Type="http://schemas.openxmlformats.org/officeDocument/2006/relationships/slideLayout" Target="../slideLayouts/slideLayout89.xml"/><Relationship Id="rId80" Type="http://schemas.openxmlformats.org/officeDocument/2006/relationships/image" Target="../media/image12.png"/><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67" Type="http://schemas.openxmlformats.org/officeDocument/2006/relationships/slideLayout" Target="../slideLayouts/slideLayout84.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slideLayout" Target="../slideLayouts/slideLayout79.xml"/><Relationship Id="rId70" Type="http://schemas.openxmlformats.org/officeDocument/2006/relationships/slideLayout" Target="../slideLayouts/slideLayout87.xml"/><Relationship Id="rId75" Type="http://schemas.openxmlformats.org/officeDocument/2006/relationships/slideLayout" Target="../slideLayouts/slideLayout9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65" Type="http://schemas.openxmlformats.org/officeDocument/2006/relationships/slideLayout" Target="../slideLayouts/slideLayout82.xml"/><Relationship Id="rId73" Type="http://schemas.openxmlformats.org/officeDocument/2006/relationships/slideLayout" Target="../slideLayouts/slideLayout90.xml"/><Relationship Id="rId78" Type="http://schemas.openxmlformats.org/officeDocument/2006/relationships/slideLayout" Target="../slideLayouts/slideLayout95.xml"/><Relationship Id="rId81" Type="http://schemas.openxmlformats.org/officeDocument/2006/relationships/image" Target="../media/image13.svg"/><Relationship Id="rId4" Type="http://schemas.openxmlformats.org/officeDocument/2006/relationships/slideLayout" Target="../slideLayouts/slideLayout21.xml"/><Relationship Id="rId9" Type="http://schemas.openxmlformats.org/officeDocument/2006/relationships/slideLayout" Target="../slideLayouts/slideLayout26.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9" Type="http://schemas.openxmlformats.org/officeDocument/2006/relationships/slideLayout" Target="../slideLayouts/slideLayout56.xml"/><Relationship Id="rId34" Type="http://schemas.openxmlformats.org/officeDocument/2006/relationships/slideLayout" Target="../slideLayouts/slideLayout51.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76" Type="http://schemas.openxmlformats.org/officeDocument/2006/relationships/slideLayout" Target="../slideLayouts/slideLayout93.xml"/><Relationship Id="rId7" Type="http://schemas.openxmlformats.org/officeDocument/2006/relationships/slideLayout" Target="../slideLayouts/slideLayout24.xml"/><Relationship Id="rId71" Type="http://schemas.openxmlformats.org/officeDocument/2006/relationships/slideLayout" Target="../slideLayouts/slideLayout88.xml"/><Relationship Id="rId2" Type="http://schemas.openxmlformats.org/officeDocument/2006/relationships/slideLayout" Target="../slideLayouts/slideLayout19.xml"/><Relationship Id="rId29" Type="http://schemas.openxmlformats.org/officeDocument/2006/relationships/slideLayout" Target="../slideLayouts/slideLayout46.xml"/><Relationship Id="rId24" Type="http://schemas.openxmlformats.org/officeDocument/2006/relationships/slideLayout" Target="../slideLayouts/slideLayout41.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6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8">
            <a:extLst>
              <a:ext uri="{FF2B5EF4-FFF2-40B4-BE49-F238E27FC236}">
                <a16:creationId xmlns:a16="http://schemas.microsoft.com/office/drawing/2014/main" id="{E4FD3F28-D8D1-53D6-B83A-2BB7B79A1E2E}"/>
              </a:ext>
            </a:extLst>
          </p:cNvPr>
          <p:cNvSpPr txBox="1">
            <a:spLocks/>
          </p:cNvSpPr>
          <p:nvPr userDrawn="1"/>
        </p:nvSpPr>
        <p:spPr>
          <a:xfrm>
            <a:off x="349250" y="6295157"/>
            <a:ext cx="322709" cy="365125"/>
          </a:xfrm>
          <a:prstGeom prst="rect">
            <a:avLst/>
          </a:prstGeom>
        </p:spPr>
        <p:txBody>
          <a:bodyPr lIns="0" anchor="ctr"/>
          <a:lstStyle>
            <a:defPPr>
              <a:defRPr lang="en-US"/>
            </a:defPPr>
            <a:lvl1pPr marL="0" algn="l" defTabSz="914400" rtl="0" eaLnBrk="1" latinLnBrk="0" hangingPunct="1">
              <a:defRPr sz="900" b="1" i="0" kern="1200">
                <a:solidFill>
                  <a:srgbClr val="FD5F07"/>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DA369-E072-3349-8748-FDB0B456E16C}" type="slidenum">
              <a:rPr lang="en-US" sz="1000" smtClean="0"/>
              <a:pPr/>
              <a:t>‹#›</a:t>
            </a:fld>
            <a:endParaRPr lang="en-US" sz="1000"/>
          </a:p>
        </p:txBody>
      </p:sp>
      <p:grpSp>
        <p:nvGrpSpPr>
          <p:cNvPr id="4" name="Group 3">
            <a:extLst>
              <a:ext uri="{FF2B5EF4-FFF2-40B4-BE49-F238E27FC236}">
                <a16:creationId xmlns:a16="http://schemas.microsoft.com/office/drawing/2014/main" id="{A7B67EF0-C047-D0B7-E56A-001CF207DDA2}"/>
              </a:ext>
            </a:extLst>
          </p:cNvPr>
          <p:cNvGrpSpPr/>
          <p:nvPr userDrawn="1"/>
        </p:nvGrpSpPr>
        <p:grpSpPr>
          <a:xfrm>
            <a:off x="10221765" y="6288401"/>
            <a:ext cx="1624160" cy="376645"/>
            <a:chOff x="10221765" y="6288401"/>
            <a:chExt cx="1624160" cy="376645"/>
          </a:xfrm>
        </p:grpSpPr>
        <p:sp>
          <p:nvSpPr>
            <p:cNvPr id="5" name="Graphic 6">
              <a:extLst>
                <a:ext uri="{FF2B5EF4-FFF2-40B4-BE49-F238E27FC236}">
                  <a16:creationId xmlns:a16="http://schemas.microsoft.com/office/drawing/2014/main" id="{6510DF1B-D37D-D0E0-2FBD-7BD5D2D85F90}"/>
                </a:ext>
              </a:extLst>
            </p:cNvPr>
            <p:cNvSpPr/>
            <p:nvPr/>
          </p:nvSpPr>
          <p:spPr>
            <a:xfrm>
              <a:off x="10666039" y="6379197"/>
              <a:ext cx="1179886" cy="199414"/>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w="3905"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1B9DCAEB-D30A-0B46-CFA6-EAAB1622F29D}"/>
                </a:ext>
              </a:extLst>
            </p:cNvPr>
            <p:cNvSpPr/>
            <p:nvPr/>
          </p:nvSpPr>
          <p:spPr>
            <a:xfrm>
              <a:off x="10221765" y="6288401"/>
              <a:ext cx="352298" cy="376645"/>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
        <p:nvSpPr>
          <p:cNvPr id="9" name="Rectangle 8">
            <a:extLst>
              <a:ext uri="{FF2B5EF4-FFF2-40B4-BE49-F238E27FC236}">
                <a16:creationId xmlns:a16="http://schemas.microsoft.com/office/drawing/2014/main" id="{5BDC8171-4885-FEEC-8A21-B54C276F3CB9}"/>
              </a:ext>
            </a:extLst>
          </p:cNvPr>
          <p:cNvSpPr/>
          <p:nvPr userDrawn="1"/>
        </p:nvSpPr>
        <p:spPr>
          <a:xfrm>
            <a:off x="671959" y="6202085"/>
            <a:ext cx="2406521" cy="549275"/>
          </a:xfrm>
          <a:prstGeom prst="rect">
            <a:avLst/>
          </a:prstGeom>
        </p:spPr>
        <p:txBody>
          <a:bodyPr wrap="none" lIns="0" tIns="0" rIns="0" bIns="0" anchor="ctr">
            <a:noAutofit/>
          </a:bodyPr>
          <a:lstStyle/>
          <a:p>
            <a:pPr lvl="0"/>
            <a:r>
              <a:rPr lang="en-US" sz="1000">
                <a:solidFill>
                  <a:schemeClr val="tx1"/>
                </a:solidFill>
              </a:rPr>
              <a:t>Confidential © 2025 Persistent Systems</a:t>
            </a:r>
          </a:p>
        </p:txBody>
      </p:sp>
    </p:spTree>
    <p:extLst>
      <p:ext uri="{BB962C8B-B14F-4D97-AF65-F5344CB8AC3E}">
        <p14:creationId xmlns:p14="http://schemas.microsoft.com/office/powerpoint/2010/main" val="564510158"/>
      </p:ext>
    </p:extLst>
  </p:cSld>
  <p:clrMap bg1="lt1" tx1="dk1" bg2="lt2" tx2="dk2" accent1="accent1" accent2="accent2" accent3="accent3" accent4="accent4" accent5="accent5" accent6="accent6" hlink="hlink" folHlink="folHlink"/>
  <p:sldLayoutIdLst>
    <p:sldLayoutId id="2147484237" r:id="rId1"/>
    <p:sldLayoutId id="2147484256" r:id="rId2"/>
    <p:sldLayoutId id="2147484238" r:id="rId3"/>
    <p:sldLayoutId id="2147484239" r:id="rId4"/>
    <p:sldLayoutId id="2147484240" r:id="rId5"/>
    <p:sldLayoutId id="2147484243" r:id="rId6"/>
    <p:sldLayoutId id="2147484242" r:id="rId7"/>
    <p:sldLayoutId id="2147484244" r:id="rId8"/>
    <p:sldLayoutId id="2147484245" r:id="rId9"/>
    <p:sldLayoutId id="2147484250" r:id="rId10"/>
    <p:sldLayoutId id="2147484251" r:id="rId11"/>
    <p:sldLayoutId id="2147484252" r:id="rId12"/>
    <p:sldLayoutId id="2147484253" r:id="rId13"/>
    <p:sldLayoutId id="2147484254" r:id="rId14"/>
    <p:sldLayoutId id="2147484235" r:id="rId15"/>
    <p:sldLayoutId id="2147484236" r:id="rId16"/>
    <p:sldLayoutId id="214748424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73">
          <p15:clr>
            <a:srgbClr val="F26B43"/>
          </p15:clr>
        </p15:guide>
        <p15:guide id="4" orient="horz" pos="506">
          <p15:clr>
            <a:srgbClr val="F26B43"/>
          </p15:clr>
        </p15:guide>
        <p15:guide id="5" orient="horz" pos="589">
          <p15:clr>
            <a:srgbClr val="F26B43"/>
          </p15:clr>
        </p15:guide>
        <p15:guide id="6" orient="horz" pos="3885">
          <p15:clr>
            <a:srgbClr val="F26B43"/>
          </p15:clr>
        </p15:guide>
        <p15:guide id="7" pos="7462">
          <p15:clr>
            <a:srgbClr val="F26B43"/>
          </p15:clr>
        </p15:guide>
        <p15:guide id="8" pos="2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81E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a:t>Click to edit slide title</a:t>
            </a:r>
          </a:p>
        </p:txBody>
      </p:sp>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60000" y="1087228"/>
            <a:ext cx="11469600" cy="5221497"/>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Click to edit text</a:t>
            </a:r>
          </a:p>
          <a:p>
            <a:pPr lvl="1"/>
            <a:r>
              <a:rPr lang="en-US"/>
              <a:t>Second level</a:t>
            </a:r>
          </a:p>
        </p:txBody>
      </p:sp>
      <p:sp>
        <p:nvSpPr>
          <p:cNvPr id="11" name="Rectangle 10">
            <a:extLst>
              <a:ext uri="{FF2B5EF4-FFF2-40B4-BE49-F238E27FC236}">
                <a16:creationId xmlns:a16="http://schemas.microsoft.com/office/drawing/2014/main" id="{9E4A0DB5-14FA-4071-99C0-82BFAEB24F8C}"/>
              </a:ext>
            </a:extLst>
          </p:cNvPr>
          <p:cNvSpPr/>
          <p:nvPr/>
        </p:nvSpPr>
        <p:spPr>
          <a:xfrm>
            <a:off x="611999" y="6308725"/>
            <a:ext cx="1819409" cy="549275"/>
          </a:xfrm>
          <a:prstGeom prst="rect">
            <a:avLst/>
          </a:prstGeom>
        </p:spPr>
        <p:txBody>
          <a:bodyPr wrap="none" lIns="0" tIns="0" rIns="0" bIns="0" anchor="ctr">
            <a:noAutofit/>
          </a:bodyPr>
          <a:lstStyle/>
          <a:p>
            <a:pPr lvl="0"/>
            <a:r>
              <a:rPr lang="en-US" sz="800">
                <a:solidFill>
                  <a:schemeClr val="tx2">
                    <a:lumMod val="60000"/>
                    <a:lumOff val="40000"/>
                    <a:alpha val="50000"/>
                  </a:schemeClr>
                </a:solidFill>
              </a:rPr>
              <a:t>Confidential © </a:t>
            </a:r>
            <a:fld id="{AB00A70B-9C44-4596-90DE-894BC522FF9F}" type="datetimeyyyy">
              <a:rPr lang="en-US" sz="800" smtClean="0">
                <a:solidFill>
                  <a:schemeClr val="tx2">
                    <a:lumMod val="60000"/>
                    <a:lumOff val="40000"/>
                    <a:alpha val="50000"/>
                  </a:schemeClr>
                </a:solidFill>
              </a:rPr>
              <a:pPr lvl="0"/>
              <a:t>2025</a:t>
            </a:fld>
            <a:r>
              <a:rPr lang="en-US" sz="800">
                <a:solidFill>
                  <a:schemeClr val="tx2">
                    <a:lumMod val="60000"/>
                    <a:lumOff val="40000"/>
                    <a:alpha val="50000"/>
                  </a:schemeClr>
                </a:solidFill>
              </a:rPr>
              <a:t> Persistent Systems</a:t>
            </a:r>
          </a:p>
        </p:txBody>
      </p:sp>
      <p:sp>
        <p:nvSpPr>
          <p:cNvPr id="9" name="Slide Number Placeholder 5">
            <a:extLst>
              <a:ext uri="{FF2B5EF4-FFF2-40B4-BE49-F238E27FC236}">
                <a16:creationId xmlns:a16="http://schemas.microsoft.com/office/drawing/2014/main" id="{CA242A93-311C-4B1E-BF74-6F9F7B4D5998}"/>
              </a:ext>
            </a:extLst>
          </p:cNvPr>
          <p:cNvSpPr>
            <a:spLocks noGrp="1"/>
          </p:cNvSpPr>
          <p:nvPr>
            <p:ph type="sldNum" sz="quarter" idx="4"/>
          </p:nvPr>
        </p:nvSpPr>
        <p:spPr>
          <a:xfrm>
            <a:off x="359999" y="6308725"/>
            <a:ext cx="125034" cy="549275"/>
          </a:xfrm>
          <a:prstGeom prst="rect">
            <a:avLst/>
          </a:prstGeom>
        </p:spPr>
        <p:txBody>
          <a:bodyPr wrap="none" lIns="0" tIns="0" rIns="0" bIns="0" anchor="ctr">
            <a:noAutofit/>
          </a:bodyPr>
          <a:lstStyle>
            <a:lvl1pPr>
              <a:defRPr lang="en-US" sz="800" smtClean="0">
                <a:solidFill>
                  <a:schemeClr val="tx2">
                    <a:lumMod val="60000"/>
                    <a:lumOff val="40000"/>
                    <a:alpha val="50000"/>
                  </a:schemeClr>
                </a:solidFill>
              </a:defRPr>
            </a:lvl1pPr>
          </a:lstStyle>
          <a:p>
            <a:fld id="{9A0F7689-66CB-EC4F-9B5C-9C3D3ED1F24F}" type="slidenum">
              <a:rPr lang="en-US" smtClean="0"/>
              <a:pPr/>
              <a:t>‹#›</a:t>
            </a:fld>
            <a:endParaRPr lang="en-US"/>
          </a:p>
        </p:txBody>
      </p:sp>
      <p:pic>
        <p:nvPicPr>
          <p:cNvPr id="10" name="Graphic 9">
            <a:extLst>
              <a:ext uri="{FF2B5EF4-FFF2-40B4-BE49-F238E27FC236}">
                <a16:creationId xmlns:a16="http://schemas.microsoft.com/office/drawing/2014/main" id="{E10A6CFA-C025-4652-BCA7-550B5032BC97}"/>
              </a:ext>
            </a:extLst>
          </p:cNvPr>
          <p:cNvPicPr>
            <a:picLocks noChangeAspect="1"/>
          </p:cNvPicPr>
          <p:nvPr/>
        </p:nvPicPr>
        <p:blipFill>
          <a:blip r:embed="rId80" cstate="screen">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11026029" y="6498000"/>
            <a:ext cx="803571" cy="180000"/>
          </a:xfrm>
          <a:prstGeom prst="rect">
            <a:avLst/>
          </a:prstGeom>
        </p:spPr>
      </p:pic>
    </p:spTree>
    <p:extLst>
      <p:ext uri="{BB962C8B-B14F-4D97-AF65-F5344CB8AC3E}">
        <p14:creationId xmlns:p14="http://schemas.microsoft.com/office/powerpoint/2010/main" val="40399751"/>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 id="2147484273" r:id="rId16"/>
    <p:sldLayoutId id="2147484274" r:id="rId17"/>
    <p:sldLayoutId id="2147484275" r:id="rId18"/>
    <p:sldLayoutId id="2147484276" r:id="rId19"/>
    <p:sldLayoutId id="2147484277" r:id="rId20"/>
    <p:sldLayoutId id="2147484278" r:id="rId21"/>
    <p:sldLayoutId id="2147484279" r:id="rId22"/>
    <p:sldLayoutId id="2147484280" r:id="rId23"/>
    <p:sldLayoutId id="2147484281" r:id="rId24"/>
    <p:sldLayoutId id="2147484282" r:id="rId25"/>
    <p:sldLayoutId id="2147484283" r:id="rId26"/>
    <p:sldLayoutId id="2147484284" r:id="rId27"/>
    <p:sldLayoutId id="2147484285" r:id="rId28"/>
    <p:sldLayoutId id="2147484286" r:id="rId29"/>
    <p:sldLayoutId id="2147484287" r:id="rId30"/>
    <p:sldLayoutId id="2147484288" r:id="rId31"/>
    <p:sldLayoutId id="2147484289" r:id="rId32"/>
    <p:sldLayoutId id="2147484290" r:id="rId33"/>
    <p:sldLayoutId id="2147484291" r:id="rId34"/>
    <p:sldLayoutId id="2147484292" r:id="rId35"/>
    <p:sldLayoutId id="2147484293" r:id="rId36"/>
    <p:sldLayoutId id="2147484294" r:id="rId37"/>
    <p:sldLayoutId id="2147484295" r:id="rId38"/>
    <p:sldLayoutId id="2147484296" r:id="rId39"/>
    <p:sldLayoutId id="2147484297" r:id="rId40"/>
    <p:sldLayoutId id="2147484298" r:id="rId41"/>
    <p:sldLayoutId id="2147484299" r:id="rId42"/>
    <p:sldLayoutId id="2147484300" r:id="rId43"/>
    <p:sldLayoutId id="2147484301" r:id="rId44"/>
    <p:sldLayoutId id="2147484302" r:id="rId45"/>
    <p:sldLayoutId id="2147484303" r:id="rId46"/>
    <p:sldLayoutId id="2147484304" r:id="rId47"/>
    <p:sldLayoutId id="2147484305" r:id="rId48"/>
    <p:sldLayoutId id="2147484306" r:id="rId49"/>
    <p:sldLayoutId id="2147484307" r:id="rId50"/>
    <p:sldLayoutId id="2147484308" r:id="rId51"/>
    <p:sldLayoutId id="2147484309" r:id="rId52"/>
    <p:sldLayoutId id="2147484310" r:id="rId53"/>
    <p:sldLayoutId id="2147484311" r:id="rId54"/>
    <p:sldLayoutId id="2147484312" r:id="rId55"/>
    <p:sldLayoutId id="2147484313" r:id="rId56"/>
    <p:sldLayoutId id="2147484314" r:id="rId57"/>
    <p:sldLayoutId id="2147484315" r:id="rId58"/>
    <p:sldLayoutId id="2147484316" r:id="rId59"/>
    <p:sldLayoutId id="2147484317" r:id="rId60"/>
    <p:sldLayoutId id="2147484318" r:id="rId61"/>
    <p:sldLayoutId id="2147484319" r:id="rId62"/>
    <p:sldLayoutId id="2147484320" r:id="rId63"/>
    <p:sldLayoutId id="2147484321" r:id="rId64"/>
    <p:sldLayoutId id="2147484322" r:id="rId65"/>
    <p:sldLayoutId id="2147484323" r:id="rId66"/>
    <p:sldLayoutId id="2147484324" r:id="rId67"/>
    <p:sldLayoutId id="2147484325" r:id="rId68"/>
    <p:sldLayoutId id="2147484326" r:id="rId69"/>
    <p:sldLayoutId id="2147484327" r:id="rId70"/>
    <p:sldLayoutId id="2147484328" r:id="rId71"/>
    <p:sldLayoutId id="2147484329" r:id="rId72"/>
    <p:sldLayoutId id="2147484330" r:id="rId73"/>
    <p:sldLayoutId id="2147484331" r:id="rId74"/>
    <p:sldLayoutId id="2147484332" r:id="rId75"/>
    <p:sldLayoutId id="2147484333" r:id="rId76"/>
    <p:sldLayoutId id="2147484334" r:id="rId77"/>
    <p:sldLayoutId id="2147484335" r:id="rId7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000" b="1" kern="1200" spc="-40" baseline="0">
          <a:solidFill>
            <a:schemeClr val="tx2">
              <a:lumMod val="40000"/>
              <a:lumOff val="60000"/>
            </a:schemeClr>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2"/>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2"/>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974">
          <p15:clr>
            <a:srgbClr val="F26B43"/>
          </p15:clr>
        </p15:guide>
        <p15:guide id="8" orient="horz" pos="454">
          <p15:clr>
            <a:srgbClr val="F26B43"/>
          </p15:clr>
        </p15:guide>
        <p15:guide id="9" orient="horz" pos="2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rry image of a blue and orange light&#10;&#10;Description automatically generated">
            <a:extLst>
              <a:ext uri="{FF2B5EF4-FFF2-40B4-BE49-F238E27FC236}">
                <a16:creationId xmlns:a16="http://schemas.microsoft.com/office/drawing/2014/main" id="{B8956B87-54CA-D25F-3A7D-3A2DB7F3B30A}"/>
              </a:ext>
            </a:extLst>
          </p:cNvPr>
          <p:cNvPicPr>
            <a:picLocks noChangeAspect="1"/>
          </p:cNvPicPr>
          <p:nvPr/>
        </p:nvPicPr>
        <p:blipFill>
          <a:blip r:embed="rId2">
            <a:extLst>
              <a:ext uri="{28A0092B-C50C-407E-A947-70E740481C1C}">
                <a14:useLocalDpi xmlns:a14="http://schemas.microsoft.com/office/drawing/2010/main"/>
              </a:ext>
            </a:extLst>
          </a:blip>
          <a:srcRect l="8115"/>
          <a:stretch/>
        </p:blipFill>
        <p:spPr>
          <a:xfrm>
            <a:off x="0" y="0"/>
            <a:ext cx="12192000" cy="6858000"/>
          </a:xfrm>
          <a:prstGeom prst="rect">
            <a:avLst/>
          </a:prstGeom>
        </p:spPr>
      </p:pic>
      <p:pic>
        <p:nvPicPr>
          <p:cNvPr id="8" name="Picture 7" descr="A group of people looking at something&#10;&#10;Description automatically generated">
            <a:extLst>
              <a:ext uri="{FF2B5EF4-FFF2-40B4-BE49-F238E27FC236}">
                <a16:creationId xmlns:a16="http://schemas.microsoft.com/office/drawing/2014/main" id="{9750385B-DCF7-112F-0EE8-33F8B9F2A1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9174" y="424434"/>
            <a:ext cx="5797201" cy="6085332"/>
          </a:xfrm>
          <a:prstGeom prst="rect">
            <a:avLst/>
          </a:prstGeom>
        </p:spPr>
      </p:pic>
      <p:grpSp>
        <p:nvGrpSpPr>
          <p:cNvPr id="9" name="Graphic 6">
            <a:extLst>
              <a:ext uri="{FF2B5EF4-FFF2-40B4-BE49-F238E27FC236}">
                <a16:creationId xmlns:a16="http://schemas.microsoft.com/office/drawing/2014/main" id="{4B47CFCC-D27C-3FB5-F3CB-1533BB4753E2}"/>
              </a:ext>
            </a:extLst>
          </p:cNvPr>
          <p:cNvGrpSpPr/>
          <p:nvPr/>
        </p:nvGrpSpPr>
        <p:grpSpPr>
          <a:xfrm>
            <a:off x="9483414" y="5895970"/>
            <a:ext cx="2386162" cy="537590"/>
            <a:chOff x="3721526" y="2201333"/>
            <a:chExt cx="1949437" cy="439199"/>
          </a:xfrm>
        </p:grpSpPr>
        <p:sp>
          <p:nvSpPr>
            <p:cNvPr id="10" name="Graphic 6">
              <a:extLst>
                <a:ext uri="{FF2B5EF4-FFF2-40B4-BE49-F238E27FC236}">
                  <a16:creationId xmlns:a16="http://schemas.microsoft.com/office/drawing/2014/main" id="{2F146AE6-7F9A-A165-0ABF-F30BD5A92D59}"/>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2"/>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1D42"/>
                </a:solidFill>
                <a:effectLst/>
                <a:uLnTx/>
                <a:uFillTx/>
                <a:latin typeface="Arial" panose="020B0604020202020204"/>
                <a:ea typeface="+mn-ea"/>
                <a:cs typeface="+mn-cs"/>
              </a:endParaRPr>
            </a:p>
          </p:txBody>
        </p:sp>
        <p:sp>
          <p:nvSpPr>
            <p:cNvPr id="11" name="Graphic 6">
              <a:extLst>
                <a:ext uri="{FF2B5EF4-FFF2-40B4-BE49-F238E27FC236}">
                  <a16:creationId xmlns:a16="http://schemas.microsoft.com/office/drawing/2014/main" id="{83B34202-0960-3B3B-16C4-ADF56448C51C}"/>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1D42"/>
                </a:solidFill>
                <a:effectLst/>
                <a:uLnTx/>
                <a:uFillTx/>
                <a:latin typeface="Arial" panose="020B0604020202020204"/>
                <a:ea typeface="+mn-ea"/>
                <a:cs typeface="+mn-cs"/>
              </a:endParaRPr>
            </a:p>
          </p:txBody>
        </p:sp>
      </p:grpSp>
      <p:sp>
        <p:nvSpPr>
          <p:cNvPr id="15" name="TextBox 14">
            <a:extLst>
              <a:ext uri="{FF2B5EF4-FFF2-40B4-BE49-F238E27FC236}">
                <a16:creationId xmlns:a16="http://schemas.microsoft.com/office/drawing/2014/main" id="{FC977B56-3E17-C5A2-DC0A-745AB8C678C8}"/>
              </a:ext>
            </a:extLst>
          </p:cNvPr>
          <p:cNvSpPr txBox="1"/>
          <p:nvPr/>
        </p:nvSpPr>
        <p:spPr>
          <a:xfrm>
            <a:off x="232656" y="1038892"/>
            <a:ext cx="8419934" cy="1323439"/>
          </a:xfrm>
          <a:prstGeom prst="rect">
            <a:avLst/>
          </a:prstGeom>
          <a:noFill/>
        </p:spPr>
        <p:txBody>
          <a:bodyPr wrap="non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srgbClr val="FFFFFF"/>
                </a:solidFill>
                <a:effectLst/>
                <a:uLnTx/>
                <a:uFillTx/>
                <a:ea typeface="+mn-ea"/>
                <a:cs typeface="Gordita" pitchFamily="50" charset="0"/>
              </a:rPr>
              <a:t>Semicolons</a:t>
            </a:r>
            <a:r>
              <a:rPr lang="en-US" sz="8000" b="1">
                <a:solidFill>
                  <a:srgbClr val="FFFFFF"/>
                </a:solidFill>
                <a:cs typeface="Gordita" pitchFamily="50" charset="0"/>
              </a:rPr>
              <a:t> </a:t>
            </a:r>
            <a:r>
              <a:rPr kumimoji="0" lang="en-US" sz="8000" b="1" i="0" u="none" strike="noStrike" kern="1200" cap="none" spc="0" normalizeH="0" baseline="0" noProof="0">
                <a:ln>
                  <a:noFill/>
                </a:ln>
                <a:solidFill>
                  <a:srgbClr val="FFFFFF"/>
                </a:solidFill>
                <a:effectLst/>
                <a:uLnTx/>
                <a:uFillTx/>
                <a:ea typeface="+mn-ea"/>
                <a:cs typeface="Gordita" pitchFamily="50" charset="0"/>
              </a:rPr>
              <a:t>2025</a:t>
            </a:r>
          </a:p>
        </p:txBody>
      </p:sp>
      <p:sp>
        <p:nvSpPr>
          <p:cNvPr id="3" name="TextBox 2">
            <a:extLst>
              <a:ext uri="{FF2B5EF4-FFF2-40B4-BE49-F238E27FC236}">
                <a16:creationId xmlns:a16="http://schemas.microsoft.com/office/drawing/2014/main" id="{07EC6A57-0D97-ABA6-76E3-CA56C48F4B45}"/>
              </a:ext>
            </a:extLst>
          </p:cNvPr>
          <p:cNvSpPr txBox="1"/>
          <p:nvPr/>
        </p:nvSpPr>
        <p:spPr>
          <a:xfrm>
            <a:off x="454456" y="2555932"/>
            <a:ext cx="5641544" cy="461665"/>
          </a:xfrm>
          <a:prstGeom prst="rect">
            <a:avLst/>
          </a:prstGeom>
          <a:noFill/>
        </p:spPr>
        <p:txBody>
          <a:bodyPr wrap="non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ea typeface="+mn-ea"/>
                <a:cs typeface="Gordita" pitchFamily="50" charset="0"/>
              </a:rPr>
              <a:t>Persistent’s Annual Global Hackathon</a:t>
            </a:r>
          </a:p>
        </p:txBody>
      </p:sp>
      <p:sp>
        <p:nvSpPr>
          <p:cNvPr id="2" name="TextBox 1">
            <a:extLst>
              <a:ext uri="{FF2B5EF4-FFF2-40B4-BE49-F238E27FC236}">
                <a16:creationId xmlns:a16="http://schemas.microsoft.com/office/drawing/2014/main" id="{158C40FC-E18B-5AA9-205A-00459E28349E}"/>
              </a:ext>
            </a:extLst>
          </p:cNvPr>
          <p:cNvSpPr txBox="1"/>
          <p:nvPr/>
        </p:nvSpPr>
        <p:spPr>
          <a:xfrm>
            <a:off x="454456" y="3728162"/>
            <a:ext cx="6255141" cy="707886"/>
          </a:xfrm>
          <a:prstGeom prst="rect">
            <a:avLst/>
          </a:prstGeom>
          <a:noFill/>
        </p:spPr>
        <p:txBody>
          <a:bodyPr wrap="square" rtlCol="0">
            <a:spAutoFit/>
          </a:bodyPr>
          <a:lstStyle/>
          <a:p>
            <a:r>
              <a:rPr lang="en-US" sz="4000" dirty="0">
                <a:solidFill>
                  <a:schemeClr val="bg1"/>
                </a:solidFill>
              </a:rPr>
              <a:t>Data Dynamite</a:t>
            </a:r>
          </a:p>
        </p:txBody>
      </p:sp>
    </p:spTree>
    <p:extLst>
      <p:ext uri="{BB962C8B-B14F-4D97-AF65-F5344CB8AC3E}">
        <p14:creationId xmlns:p14="http://schemas.microsoft.com/office/powerpoint/2010/main" val="135294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3570A-6C23-7D09-B3D9-86937A54E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B1B98-FB6E-D452-93CE-6D65907E85D7}"/>
              </a:ext>
            </a:extLst>
          </p:cNvPr>
          <p:cNvSpPr>
            <a:spLocks noGrp="1"/>
          </p:cNvSpPr>
          <p:nvPr>
            <p:ph type="title"/>
          </p:nvPr>
        </p:nvSpPr>
        <p:spPr>
          <a:xfrm>
            <a:off x="349250" y="219456"/>
            <a:ext cx="11496675" cy="649117"/>
          </a:xfrm>
        </p:spPr>
        <p:txBody>
          <a:bodyPr lIns="0" tIns="45720" rIns="91440" bIns="45720" anchor="t"/>
          <a:lstStyle/>
          <a:p>
            <a:r>
              <a:rPr lang="en-US" dirty="0"/>
              <a:t> </a:t>
            </a:r>
            <a:r>
              <a:rPr lang="en-US" sz="2000" kern="0" spc="-100" dirty="0">
                <a:solidFill>
                  <a:schemeClr val="tx1"/>
                </a:solidFill>
                <a:ea typeface="+mn-ea"/>
                <a:cs typeface="Arial" panose="020B0604020202020204" pitchFamily="34" charset="0"/>
              </a:rPr>
              <a:t>1)</a:t>
            </a:r>
            <a:r>
              <a:rPr lang="en-US" sz="1600" b="0" i="0" dirty="0">
                <a:solidFill>
                  <a:srgbClr val="37393A"/>
                </a:solidFill>
                <a:effectLst/>
              </a:rPr>
              <a:t> </a:t>
            </a:r>
            <a:r>
              <a:rPr lang="en-US" sz="1600" i="0" dirty="0">
                <a:solidFill>
                  <a:srgbClr val="37393A"/>
                </a:solidFill>
                <a:effectLst/>
              </a:rPr>
              <a:t>Predict food requirements for next day and reduce food wastage</a:t>
            </a:r>
            <a:r>
              <a:rPr lang="en-US" sz="2000" kern="0" spc="-100" dirty="0">
                <a:solidFill>
                  <a:schemeClr val="tx1"/>
                </a:solidFill>
                <a:latin typeface="Arial Black" panose="020B0A04020102020204" pitchFamily="34" charset="0"/>
                <a:ea typeface="+mn-ea"/>
                <a:cs typeface="Arial" panose="020B0604020202020204" pitchFamily="34" charset="0"/>
              </a:rPr>
              <a:t> </a:t>
            </a:r>
            <a:br>
              <a:rPr lang="en-US" sz="2000" kern="0" spc="-100" dirty="0">
                <a:solidFill>
                  <a:schemeClr val="tx1"/>
                </a:solidFill>
                <a:latin typeface="Arial Black" panose="020B0A04020102020204" pitchFamily="34" charset="0"/>
                <a:ea typeface="+mn-ea"/>
                <a:cs typeface="Arial" panose="020B0604020202020204" pitchFamily="34" charset="0"/>
              </a:rPr>
            </a:br>
            <a:r>
              <a:rPr lang="en-US" sz="2000" kern="0" spc="-100" dirty="0">
                <a:solidFill>
                  <a:schemeClr val="tx1"/>
                </a:solidFill>
                <a:latin typeface="Arial Black" panose="020B0A04020102020204" pitchFamily="34" charset="0"/>
                <a:ea typeface="+mn-ea"/>
                <a:cs typeface="Arial" panose="020B0604020202020204" pitchFamily="34" charset="0"/>
              </a:rPr>
              <a:t> </a:t>
            </a:r>
            <a:r>
              <a:rPr lang="en-US" sz="2000" kern="0" spc="-100" dirty="0">
                <a:solidFill>
                  <a:schemeClr val="tx1"/>
                </a:solidFill>
                <a:ea typeface="+mn-ea"/>
                <a:cs typeface="Arial" panose="020B0604020202020204" pitchFamily="34" charset="0"/>
              </a:rPr>
              <a:t>2)</a:t>
            </a:r>
            <a:r>
              <a:rPr lang="en-US" sz="2000" kern="0" spc="-100" dirty="0">
                <a:solidFill>
                  <a:schemeClr val="tx1"/>
                </a:solidFill>
                <a:latin typeface="Arial Black" panose="020B0A04020102020204" pitchFamily="34" charset="0"/>
                <a:ea typeface="+mn-ea"/>
                <a:cs typeface="Arial" panose="020B0604020202020204" pitchFamily="34" charset="0"/>
              </a:rPr>
              <a:t> </a:t>
            </a:r>
            <a:r>
              <a:rPr lang="en-US" sz="1600" dirty="0"/>
              <a:t>Smart Food Demand Prediction </a:t>
            </a:r>
            <a:r>
              <a:rPr lang="en-US" sz="2000" kern="0" spc="-100" dirty="0">
                <a:solidFill>
                  <a:schemeClr val="tx1"/>
                </a:solidFill>
                <a:ea typeface="+mn-ea"/>
                <a:cs typeface="Arial" panose="020B0604020202020204" pitchFamily="34" charset="0"/>
              </a:rPr>
              <a:t>3)</a:t>
            </a:r>
            <a:r>
              <a:rPr lang="en-US" sz="2000" kern="0" spc="-100" dirty="0">
                <a:solidFill>
                  <a:schemeClr val="tx1"/>
                </a:solidFill>
                <a:latin typeface="Arial Black" panose="020B0A04020102020204" pitchFamily="34" charset="0"/>
                <a:ea typeface="+mn-ea"/>
                <a:cs typeface="Arial" panose="020B0604020202020204" pitchFamily="34" charset="0"/>
              </a:rPr>
              <a:t> </a:t>
            </a:r>
            <a:r>
              <a:rPr lang="en-US" sz="2000" kern="0" spc="-100" dirty="0">
                <a:solidFill>
                  <a:schemeClr val="tx1"/>
                </a:solidFill>
                <a:ea typeface="+mn-ea"/>
                <a:cs typeface="Arial" panose="020B0604020202020204" pitchFamily="34" charset="0"/>
              </a:rPr>
              <a:t>DATA DYNAMITE</a:t>
            </a:r>
            <a:br>
              <a:rPr lang="en-US" sz="2000" kern="0" spc="-100" dirty="0">
                <a:solidFill>
                  <a:schemeClr val="tx1"/>
                </a:solidFill>
                <a:latin typeface="Arial Black" panose="020B0A04020102020204" pitchFamily="34" charset="0"/>
                <a:ea typeface="+mn-ea"/>
                <a:cs typeface="Arial" panose="020B0604020202020204" pitchFamily="34" charset="0"/>
              </a:rPr>
            </a:br>
            <a:br>
              <a:rPr lang="en-US" sz="2000" kern="0" spc="-100" dirty="0">
                <a:solidFill>
                  <a:schemeClr val="tx1"/>
                </a:solidFill>
                <a:latin typeface="Arial Black" panose="020B0A04020102020204" pitchFamily="34" charset="0"/>
                <a:ea typeface="+mn-ea"/>
                <a:cs typeface="Arial" panose="020B0604020202020204" pitchFamily="34" charset="0"/>
              </a:rPr>
            </a:br>
            <a:endParaRPr lang="en-IN" sz="2000" kern="0" spc="-100" dirty="0">
              <a:solidFill>
                <a:schemeClr val="tx1"/>
              </a:solidFill>
              <a:latin typeface="Arial Black" panose="020B0A04020102020204" pitchFamily="34" charset="0"/>
              <a:ea typeface="+mn-ea"/>
              <a:cs typeface="Arial" panose="020B0604020202020204" pitchFamily="34" charset="0"/>
            </a:endParaRPr>
          </a:p>
        </p:txBody>
      </p:sp>
      <p:graphicFrame>
        <p:nvGraphicFramePr>
          <p:cNvPr id="6" name="Table 5">
            <a:extLst>
              <a:ext uri="{FF2B5EF4-FFF2-40B4-BE49-F238E27FC236}">
                <a16:creationId xmlns:a16="http://schemas.microsoft.com/office/drawing/2014/main" id="{1D1D027A-7D17-E51F-44C6-A8CD26DFB323}"/>
              </a:ext>
            </a:extLst>
          </p:cNvPr>
          <p:cNvGraphicFramePr>
            <a:graphicFrameLocks noGrp="1"/>
          </p:cNvGraphicFramePr>
          <p:nvPr>
            <p:extLst>
              <p:ext uri="{D42A27DB-BD31-4B8C-83A1-F6EECF244321}">
                <p14:modId xmlns:p14="http://schemas.microsoft.com/office/powerpoint/2010/main" val="3967962541"/>
              </p:ext>
            </p:extLst>
          </p:nvPr>
        </p:nvGraphicFramePr>
        <p:xfrm>
          <a:off x="349250" y="935038"/>
          <a:ext cx="3055431" cy="5253853"/>
        </p:xfrm>
        <a:graphic>
          <a:graphicData uri="http://schemas.openxmlformats.org/drawingml/2006/table">
            <a:tbl>
              <a:tblPr firstRow="1" bandRow="1">
                <a:tableStyleId>{5C22544A-7EE6-4342-B048-85BDC9FD1C3A}</a:tableStyleId>
              </a:tblPr>
              <a:tblGrid>
                <a:gridCol w="3055431">
                  <a:extLst>
                    <a:ext uri="{9D8B030D-6E8A-4147-A177-3AD203B41FA5}">
                      <a16:colId xmlns:a16="http://schemas.microsoft.com/office/drawing/2014/main" val="3032296814"/>
                    </a:ext>
                  </a:extLst>
                </a:gridCol>
              </a:tblGrid>
              <a:tr h="482286">
                <a:tc>
                  <a:txBody>
                    <a:bodyPr/>
                    <a:lstStyle/>
                    <a:p>
                      <a:pPr marL="0" marR="0" lvl="0" indent="0" algn="l" rtl="0" eaLnBrk="1" fontAlgn="auto" latinLnBrk="0" hangingPunct="1">
                        <a:lnSpc>
                          <a:spcPct val="100000"/>
                        </a:lnSpc>
                        <a:spcBef>
                          <a:spcPts val="0"/>
                        </a:spcBef>
                        <a:spcAft>
                          <a:spcPts val="0"/>
                        </a:spcAft>
                        <a:buClrTx/>
                        <a:buSzTx/>
                        <a:buFontTx/>
                        <a:buNone/>
                      </a:pPr>
                      <a:r>
                        <a:rPr lang="en-GB" sz="1400" b="1" i="0" u="none" strike="noStrike" kern="0" cap="none" spc="0" normalizeH="0" baseline="0" noProof="0" dirty="0">
                          <a:ln>
                            <a:noFill/>
                          </a:ln>
                          <a:solidFill>
                            <a:srgbClr val="FFFFFF"/>
                          </a:solidFill>
                          <a:effectLst/>
                          <a:uLnTx/>
                          <a:uFillTx/>
                          <a:latin typeface="+mn-lt"/>
                          <a:ea typeface="ＭＳ Ｐゴシック"/>
                          <a:cs typeface="Calibri"/>
                        </a:rPr>
                        <a:t>Customer/ Market Need</a:t>
                      </a:r>
                      <a:endParaRPr kumimoji="0" lang="en-GB" sz="1400" b="1" i="0" u="none" strike="noStrike" kern="0" cap="none" spc="0" normalizeH="0" baseline="0" noProof="0" dirty="0">
                        <a:ln>
                          <a:noFill/>
                        </a:ln>
                        <a:solidFill>
                          <a:srgbClr val="FFFFFF"/>
                        </a:solidFill>
                        <a:effectLst/>
                        <a:uLnTx/>
                        <a:uFillTx/>
                        <a:latin typeface="+mn-lt"/>
                        <a:ea typeface="ＭＳ Ｐゴシック"/>
                        <a:cs typeface="Calibri"/>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061644311"/>
                  </a:ext>
                </a:extLst>
              </a:tr>
              <a:tr h="1864934">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US" sz="1400" i="1" dirty="0"/>
                        <a:t>“</a:t>
                      </a:r>
                      <a:r>
                        <a:rPr lang="en-US" sz="1400" dirty="0"/>
                        <a:t>Customers need an accurate demand forecasting system to optimize food preparation, reduce wastage, cut costs, and improve efficiency by adapting to changing footfall, holidays, and operational trends</a:t>
                      </a:r>
                      <a:r>
                        <a:rPr lang="en-US" sz="1400" i="1" dirty="0"/>
                        <a:t>.”</a:t>
                      </a:r>
                      <a:endParaRPr lang="en-IN" sz="1400" dirty="0">
                        <a:solidFill>
                          <a:schemeClr val="tx1"/>
                        </a:solidFill>
                      </a:endParaRPr>
                    </a:p>
                  </a:txBody>
                  <a:tcPr marT="72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7831967"/>
                  </a:ext>
                </a:extLst>
              </a:tr>
              <a:tr h="482286">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400" b="1" i="0" u="none" strike="noStrike" kern="0" cap="none" spc="0" normalizeH="0" baseline="0" noProof="0" dirty="0">
                          <a:ln>
                            <a:noFill/>
                          </a:ln>
                          <a:solidFill>
                            <a:schemeClr val="bg1"/>
                          </a:solidFill>
                          <a:effectLst/>
                          <a:uLnTx/>
                          <a:uFillTx/>
                          <a:latin typeface="+mn-lt"/>
                          <a:ea typeface="+mn-ea"/>
                          <a:cs typeface="Arial"/>
                        </a:rPr>
                        <a:t>Our Solution</a:t>
                      </a:r>
                      <a:r>
                        <a:rPr lang="en-US" sz="1400" b="1" i="0" u="none" strike="noStrike" kern="0" cap="none" spc="0" normalizeH="0" baseline="0" noProof="0" dirty="0">
                          <a:ln>
                            <a:noFill/>
                          </a:ln>
                          <a:solidFill>
                            <a:schemeClr val="bg1"/>
                          </a:solidFill>
                          <a:effectLst/>
                          <a:uLnTx/>
                          <a:uFillTx/>
                          <a:latin typeface="+mn-lt"/>
                          <a:ea typeface="+mn-ea"/>
                          <a:cs typeface="Arial"/>
                        </a:rPr>
                        <a:t> ( Approach - AI)</a:t>
                      </a:r>
                      <a:endParaRPr kumimoji="0" lang="en-US" sz="14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412346627"/>
                  </a:ext>
                </a:extLst>
              </a:tr>
              <a:tr h="2402895">
                <a:tc>
                  <a:txBody>
                    <a:bodyPr/>
                    <a:lstStyle/>
                    <a:p>
                      <a:pPr marL="171450" marR="0" lvl="0" indent="-171450" algn="l" defTabSz="914400" rtl="0" eaLnBrk="1" fontAlgn="auto" latinLnBrk="0" hangingPunct="1">
                        <a:lnSpc>
                          <a:spcPct val="120000"/>
                        </a:lnSpc>
                        <a:spcBef>
                          <a:spcPts val="600"/>
                        </a:spcBef>
                        <a:spcAft>
                          <a:spcPts val="0"/>
                        </a:spcAft>
                        <a:buClr>
                          <a:schemeClr val="accent2"/>
                        </a:buClr>
                        <a:buSzPct val="100000"/>
                        <a:buFont typeface="Courier New" panose="02070309020205020404" pitchFamily="49" charset="0"/>
                        <a:buChar char="o"/>
                        <a:tabLst/>
                        <a:defRPr/>
                      </a:pPr>
                      <a:r>
                        <a:rPr lang="en-US" sz="1400" i="1" dirty="0"/>
                        <a:t>“</a:t>
                      </a:r>
                      <a:r>
                        <a:rPr lang="en-US" sz="1400" dirty="0"/>
                        <a:t>We use AI-driven predictive modeling to forecast food consumption and wastage per facility based on historical data, ensuring accurate demand estimation, reducing waste, and optimizing resource allocation with heatmap visualizations.”</a:t>
                      </a:r>
                      <a:endParaRPr kumimoji="0" lang="en-US" sz="1400" b="0" i="0" u="none" strike="noStrike" kern="1200" cap="none" spc="0" normalizeH="0" baseline="0" noProof="0" dirty="0">
                        <a:ln>
                          <a:noFill/>
                        </a:ln>
                        <a:solidFill>
                          <a:schemeClr val="tx1"/>
                        </a:solidFill>
                        <a:effectLst/>
                        <a:uLnTx/>
                        <a:uFillTx/>
                        <a:latin typeface="+mn-lt"/>
                        <a:ea typeface="+mn-ea"/>
                        <a:cs typeface="Arial"/>
                      </a:endParaRPr>
                    </a:p>
                  </a:txBody>
                  <a:tcPr marT="72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5354148"/>
                  </a:ext>
                </a:extLst>
              </a:tr>
            </a:tbl>
          </a:graphicData>
        </a:graphic>
      </p:graphicFrame>
      <p:graphicFrame>
        <p:nvGraphicFramePr>
          <p:cNvPr id="21" name="Table 20">
            <a:extLst>
              <a:ext uri="{FF2B5EF4-FFF2-40B4-BE49-F238E27FC236}">
                <a16:creationId xmlns:a16="http://schemas.microsoft.com/office/drawing/2014/main" id="{04A7BBD3-533C-A343-E1EE-617D31662609}"/>
              </a:ext>
            </a:extLst>
          </p:cNvPr>
          <p:cNvGraphicFramePr>
            <a:graphicFrameLocks noGrp="1"/>
          </p:cNvGraphicFramePr>
          <p:nvPr>
            <p:extLst>
              <p:ext uri="{D42A27DB-BD31-4B8C-83A1-F6EECF244321}">
                <p14:modId xmlns:p14="http://schemas.microsoft.com/office/powerpoint/2010/main" val="468683607"/>
              </p:ext>
            </p:extLst>
          </p:nvPr>
        </p:nvGraphicFramePr>
        <p:xfrm>
          <a:off x="8787321" y="920664"/>
          <a:ext cx="3055431" cy="5397188"/>
        </p:xfrm>
        <a:graphic>
          <a:graphicData uri="http://schemas.openxmlformats.org/drawingml/2006/table">
            <a:tbl>
              <a:tblPr firstRow="1" bandRow="1">
                <a:tableStyleId>{5C22544A-7EE6-4342-B048-85BDC9FD1C3A}</a:tableStyleId>
              </a:tblPr>
              <a:tblGrid>
                <a:gridCol w="3055431">
                  <a:extLst>
                    <a:ext uri="{9D8B030D-6E8A-4147-A177-3AD203B41FA5}">
                      <a16:colId xmlns:a16="http://schemas.microsoft.com/office/drawing/2014/main" val="3032296814"/>
                    </a:ext>
                  </a:extLst>
                </a:gridCol>
              </a:tblGrid>
              <a:tr h="2980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mn-lt"/>
                          <a:ea typeface="ＭＳ Ｐゴシック"/>
                          <a:cs typeface="Calibri" panose="020F0502020204030204" pitchFamily="34" charset="0"/>
                        </a:rPr>
                        <a:t>Benefits to Customers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061644311"/>
                  </a:ext>
                </a:extLst>
              </a:tr>
              <a:tr h="1594186">
                <a:tc>
                  <a:txBody>
                    <a:bodyPr/>
                    <a:lstStyle/>
                    <a:p>
                      <a:pPr marL="0" marR="0" lvl="0" indent="0" algn="l" defTabSz="914400" rtl="0" eaLnBrk="1" fontAlgn="auto" latinLnBrk="0" hangingPunct="1">
                        <a:lnSpc>
                          <a:spcPct val="120000"/>
                        </a:lnSpc>
                        <a:spcBef>
                          <a:spcPts val="600"/>
                        </a:spcBef>
                        <a:spcAft>
                          <a:spcPts val="0"/>
                        </a:spcAft>
                        <a:buClr>
                          <a:schemeClr val="accent2"/>
                        </a:buClr>
                        <a:buSzPct val="100000"/>
                        <a:buFont typeface="Courier New" panose="02070309020205020404" pitchFamily="49" charset="0"/>
                        <a:buNone/>
                        <a:tabLst/>
                        <a:defRPr/>
                      </a:pPr>
                      <a:r>
                        <a:rPr lang="en-US" sz="1400" i="1" dirty="0"/>
                        <a:t>“</a:t>
                      </a:r>
                      <a:r>
                        <a:rPr lang="en-US" sz="1400" dirty="0"/>
                        <a:t>Customers benefit from accurate forecasting, reduced food wastage, cost optimization, improved efficiency, with driven insights enabling smarter planning and minimizing expenses.”</a:t>
                      </a:r>
                      <a:endParaRPr kumimoji="0" lang="en-US" sz="1400" b="0" i="0" u="none" strike="noStrike" kern="1200" cap="none" spc="0" normalizeH="0" baseline="0" noProof="0" dirty="0">
                        <a:ln>
                          <a:noFill/>
                        </a:ln>
                        <a:solidFill>
                          <a:schemeClr val="tx1"/>
                        </a:solidFill>
                        <a:effectLst/>
                        <a:uLnTx/>
                        <a:uFillTx/>
                        <a:latin typeface="+mn-lt"/>
                        <a:ea typeface="+mn-ea"/>
                        <a:cs typeface="Arial"/>
                      </a:endParaRPr>
                    </a:p>
                  </a:txBody>
                  <a:tcPr marR="0" marT="72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7831967"/>
                  </a:ext>
                </a:extLst>
              </a:tr>
              <a:tr h="2980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ea typeface="+mn-ea"/>
                          <a:cs typeface="Arial" panose="020B0604020202020204" pitchFamily="34" charset="0"/>
                        </a:rPr>
                        <a:t>Differentiators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412346627"/>
                  </a:ext>
                </a:extLst>
              </a:tr>
              <a:tr h="1944782">
                <a:tc>
                  <a:txBody>
                    <a:bodyPr/>
                    <a:lstStyle/>
                    <a:p>
                      <a:pPr marL="171450" marR="0" lvl="0" indent="-171450" algn="l" defTabSz="914400" rtl="0" eaLnBrk="1" fontAlgn="auto" latinLnBrk="0" hangingPunct="1">
                        <a:lnSpc>
                          <a:spcPct val="120000"/>
                        </a:lnSpc>
                        <a:spcBef>
                          <a:spcPts val="600"/>
                        </a:spcBef>
                        <a:spcAft>
                          <a:spcPts val="0"/>
                        </a:spcAft>
                        <a:buClr>
                          <a:schemeClr val="accent2"/>
                        </a:buClr>
                        <a:buSzPct val="100000"/>
                        <a:buFont typeface="Courier New" panose="02070309020205020404" pitchFamily="49" charset="0"/>
                        <a:buChar char="o"/>
                        <a:tabLst/>
                        <a:defRPr/>
                      </a:pPr>
                      <a:r>
                        <a:rPr lang="en-US" sz="1400" i="1" dirty="0"/>
                        <a:t>“</a:t>
                      </a:r>
                      <a:r>
                        <a:rPr lang="en-US" sz="1400" dirty="0"/>
                        <a:t>Our solution offers AI-driven demand forecasting, real-time insights, seamless </a:t>
                      </a:r>
                      <a:r>
                        <a:rPr lang="en-US" sz="1400" dirty="0" err="1"/>
                        <a:t>FastAPI</a:t>
                      </a:r>
                      <a:r>
                        <a:rPr lang="en-US" sz="1400" dirty="0"/>
                        <a:t>-React integration, adaptive predictions for holidays and footfall, and an intuitive, interactive dashboard for smarter decision-making</a:t>
                      </a:r>
                      <a:r>
                        <a:rPr lang="en-US" sz="1400" i="1" dirty="0"/>
                        <a:t>.”</a:t>
                      </a:r>
                      <a:endParaRPr kumimoji="0" lang="en-US" sz="1400" b="0" i="0" u="none" strike="noStrike" kern="1200" cap="none" spc="0" normalizeH="0" baseline="0" noProof="0" dirty="0">
                        <a:ln>
                          <a:noFill/>
                        </a:ln>
                        <a:solidFill>
                          <a:schemeClr val="tx1"/>
                        </a:solidFill>
                        <a:effectLst/>
                        <a:uLnTx/>
                        <a:uFillTx/>
                        <a:latin typeface="+mn-lt"/>
                        <a:ea typeface="+mn-ea"/>
                        <a:cs typeface="Arial"/>
                      </a:endParaRPr>
                    </a:p>
                  </a:txBody>
                  <a:tcPr marT="72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5354148"/>
                  </a:ext>
                </a:extLst>
              </a:tr>
              <a:tr h="342425">
                <a:tc>
                  <a:txBody>
                    <a:bodyPr/>
                    <a:lstStyle/>
                    <a:p>
                      <a:pPr marL="0" marR="0" lvl="0" indent="0" algn="l" defTabSz="914400" rtl="0" eaLnBrk="1" fontAlgn="auto" latinLnBrk="0" hangingPunct="1">
                        <a:lnSpc>
                          <a:spcPct val="120000"/>
                        </a:lnSpc>
                        <a:spcBef>
                          <a:spcPts val="600"/>
                        </a:spcBef>
                        <a:spcAft>
                          <a:spcPts val="0"/>
                        </a:spcAft>
                        <a:buClr>
                          <a:srgbClr val="011D42"/>
                        </a:buClr>
                        <a:buSzPct val="100000"/>
                        <a:buFont typeface="Courier New" panose="02070309020205020404" pitchFamily="49" charset="0"/>
                        <a:buNone/>
                        <a:tabLst/>
                        <a:defRPr/>
                      </a:pPr>
                      <a:r>
                        <a:rPr lang="en-IN" sz="1400" b="1" dirty="0">
                          <a:solidFill>
                            <a:schemeClr val="bg1"/>
                          </a:solidFill>
                        </a:rPr>
                        <a:t>   Buyer / User Persona</a:t>
                      </a:r>
                    </a:p>
                  </a:txBody>
                  <a:tcPr marT="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lumOff val="25000"/>
                      </a:schemeClr>
                    </a:solidFill>
                  </a:tcPr>
                </a:tc>
                <a:extLst>
                  <a:ext uri="{0D108BD9-81ED-4DB2-BD59-A6C34878D82A}">
                    <a16:rowId xmlns:a16="http://schemas.microsoft.com/office/drawing/2014/main" val="3179193778"/>
                  </a:ext>
                </a:extLst>
              </a:tr>
              <a:tr h="375921">
                <a:tc>
                  <a:txBody>
                    <a:bodyPr/>
                    <a:lstStyle/>
                    <a:p>
                      <a:pPr marL="171450" marR="0" lvl="0" indent="-171450" algn="l" defTabSz="914400" rtl="0" eaLnBrk="1" fontAlgn="auto" latinLnBrk="0" hangingPunct="1">
                        <a:lnSpc>
                          <a:spcPct val="120000"/>
                        </a:lnSpc>
                        <a:spcBef>
                          <a:spcPts val="600"/>
                        </a:spcBef>
                        <a:spcAft>
                          <a:spcPts val="0"/>
                        </a:spcAft>
                        <a:buClr>
                          <a:schemeClr val="accent2"/>
                        </a:buClr>
                        <a:buSzPct val="100000"/>
                        <a:buFont typeface="Courier New" panose="02070309020205020404" pitchFamily="49" charset="0"/>
                        <a:buChar char="o"/>
                        <a:tabLst/>
                        <a:defRPr/>
                      </a:pPr>
                      <a:r>
                        <a:rPr lang="en-US" sz="1400" dirty="0"/>
                        <a:t>Target audience's characteristics, needs, behaviors, and preferences</a:t>
                      </a:r>
                      <a:endParaRPr lang="en-IN" sz="1400" dirty="0">
                        <a:solidFill>
                          <a:schemeClr val="tx1"/>
                        </a:solidFill>
                      </a:endParaRPr>
                    </a:p>
                  </a:txBody>
                  <a:tcPr marT="72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2630057"/>
                  </a:ext>
                </a:extLst>
              </a:tr>
            </a:tbl>
          </a:graphicData>
        </a:graphic>
      </p:graphicFrame>
      <p:graphicFrame>
        <p:nvGraphicFramePr>
          <p:cNvPr id="32" name="Table 31">
            <a:extLst>
              <a:ext uri="{FF2B5EF4-FFF2-40B4-BE49-F238E27FC236}">
                <a16:creationId xmlns:a16="http://schemas.microsoft.com/office/drawing/2014/main" id="{1F4BD7B5-E20E-D675-D90D-F417747FA7B6}"/>
              </a:ext>
            </a:extLst>
          </p:cNvPr>
          <p:cNvGraphicFramePr>
            <a:graphicFrameLocks noGrp="1"/>
          </p:cNvGraphicFramePr>
          <p:nvPr>
            <p:extLst>
              <p:ext uri="{D42A27DB-BD31-4B8C-83A1-F6EECF244321}">
                <p14:modId xmlns:p14="http://schemas.microsoft.com/office/powerpoint/2010/main" val="2820131467"/>
              </p:ext>
            </p:extLst>
          </p:nvPr>
        </p:nvGraphicFramePr>
        <p:xfrm>
          <a:off x="3460912" y="935038"/>
          <a:ext cx="5270178" cy="3290286"/>
        </p:xfrm>
        <a:graphic>
          <a:graphicData uri="http://schemas.openxmlformats.org/drawingml/2006/table">
            <a:tbl>
              <a:tblPr firstRow="1" bandRow="1">
                <a:tableStyleId>{5C22544A-7EE6-4342-B048-85BDC9FD1C3A}</a:tableStyleId>
              </a:tblPr>
              <a:tblGrid>
                <a:gridCol w="2635089">
                  <a:extLst>
                    <a:ext uri="{9D8B030D-6E8A-4147-A177-3AD203B41FA5}">
                      <a16:colId xmlns:a16="http://schemas.microsoft.com/office/drawing/2014/main" val="3032296814"/>
                    </a:ext>
                  </a:extLst>
                </a:gridCol>
                <a:gridCol w="2635089">
                  <a:extLst>
                    <a:ext uri="{9D8B030D-6E8A-4147-A177-3AD203B41FA5}">
                      <a16:colId xmlns:a16="http://schemas.microsoft.com/office/drawing/2014/main" val="706113509"/>
                    </a:ext>
                  </a:extLst>
                </a:gridCol>
              </a:tblGrid>
              <a:tr h="48228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mn-lt"/>
                          <a:ea typeface="ＭＳ Ｐゴシック"/>
                          <a:cs typeface="Calibri" panose="020F0502020204030204" pitchFamily="34" charset="0"/>
                        </a:rPr>
                        <a:t>Key Features </a:t>
                      </a:r>
                    </a:p>
                  </a:txBody>
                  <a:tcPr marL="93278" marR="93278"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mn-lt"/>
                        <a:ea typeface="ＭＳ Ｐゴシック"/>
                        <a:cs typeface="Calibri" panose="020F0502020204030204" pitchFamily="34" charset="0"/>
                      </a:endParaRPr>
                    </a:p>
                  </a:txBody>
                  <a:tcPr marL="93278" marR="93278" anchor="ctr">
                    <a:lnL w="762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4061644311"/>
                  </a:ext>
                </a:extLst>
              </a:tr>
              <a:tr h="140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0" cap="none" spc="-100" normalizeH="0" baseline="0" dirty="0">
                          <a:ln>
                            <a:noFill/>
                          </a:ln>
                          <a:solidFill>
                            <a:schemeClr val="tx1"/>
                          </a:solidFill>
                          <a:effectLst/>
                          <a:uLnTx/>
                          <a:uFillTx/>
                          <a:latin typeface="Arial Black" panose="020B0A04020102020204" pitchFamily="34" charset="0"/>
                          <a:ea typeface="+mn-ea"/>
                          <a:cs typeface="Arial" panose="020B0604020202020204" pitchFamily="34" charset="0"/>
                        </a:rPr>
                        <a:t>Dashboard</a:t>
                      </a:r>
                    </a:p>
                    <a:p>
                      <a:pPr marL="0" marR="0" lvl="0" indent="0" algn="l" defTabSz="914400" rtl="0" eaLnBrk="1" fontAlgn="auto" latinLnBrk="0" hangingPunct="1">
                        <a:lnSpc>
                          <a:spcPct val="120000"/>
                        </a:lnSpc>
                        <a:spcBef>
                          <a:spcPts val="1200"/>
                        </a:spcBef>
                        <a:spcAft>
                          <a:spcPts val="0"/>
                        </a:spcAft>
                        <a:buClrTx/>
                        <a:buSzTx/>
                        <a:buFontTx/>
                        <a:buNone/>
                        <a:tabLst/>
                        <a:defRPr/>
                      </a:pPr>
                      <a:r>
                        <a:rPr lang="en-US" sz="1400" dirty="0"/>
                        <a:t>Interactive UI with real-time food demand insights and trends</a:t>
                      </a:r>
                      <a:endParaRPr lang="en-US" sz="1400" dirty="0">
                        <a:solidFill>
                          <a:schemeClr val="tx1"/>
                        </a:solidFill>
                      </a:endParaRPr>
                    </a:p>
                  </a:txBody>
                  <a:tcPr marL="93278" marR="93278" marT="72000">
                    <a:lnL w="28575"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0" cap="none" spc="-100" normalizeH="0" baseline="0" dirty="0">
                          <a:ln>
                            <a:noFill/>
                          </a:ln>
                          <a:solidFill>
                            <a:schemeClr val="tx1"/>
                          </a:solidFill>
                          <a:effectLst/>
                          <a:uLnTx/>
                          <a:uFillTx/>
                          <a:latin typeface="Arial Black" panose="020B0A04020102020204" pitchFamily="34" charset="0"/>
                          <a:ea typeface="+mn-ea"/>
                          <a:cs typeface="Arial" panose="020B0604020202020204" pitchFamily="34" charset="0"/>
                        </a:rPr>
                        <a:t>Data Analyzer</a:t>
                      </a:r>
                    </a:p>
                    <a:p>
                      <a:pPr marL="0" marR="0" lvl="0" indent="0" algn="l" defTabSz="914400" rtl="0" eaLnBrk="1" fontAlgn="auto" latinLnBrk="0" hangingPunct="1">
                        <a:lnSpc>
                          <a:spcPct val="120000"/>
                        </a:lnSpc>
                        <a:spcBef>
                          <a:spcPts val="1200"/>
                        </a:spcBef>
                        <a:spcAft>
                          <a:spcPts val="0"/>
                        </a:spcAft>
                        <a:buClrTx/>
                        <a:buSzTx/>
                        <a:buFontTx/>
                        <a:buNone/>
                        <a:tabLst/>
                        <a:defRPr/>
                      </a:pPr>
                      <a:r>
                        <a:rPr lang="en-US" sz="1400" dirty="0"/>
                        <a:t>Logs, processes, and visualizes historical data for better predictions.</a:t>
                      </a:r>
                      <a:endParaRPr lang="en-US" sz="1400" dirty="0">
                        <a:solidFill>
                          <a:schemeClr val="tx1"/>
                        </a:solidFill>
                      </a:endParaRPr>
                    </a:p>
                  </a:txBody>
                  <a:tcPr marL="93278" marR="93278" marT="72000">
                    <a:lnL w="762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7831967"/>
                  </a:ext>
                </a:extLst>
              </a:tr>
              <a:tr h="140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2000" dirty="0">
                          <a:latin typeface="Aptos Black" panose="020B0004020202020204" pitchFamily="34" charset="0"/>
                        </a:rPr>
                        <a:t>Reports &amp; Insights</a:t>
                      </a:r>
                      <a:br>
                        <a:rPr lang="en-US" sz="2000" dirty="0"/>
                      </a:br>
                      <a:r>
                        <a:rPr lang="en-US" sz="1400" dirty="0"/>
                        <a:t>Generates detailed reports on demand trends, wastage reduction, and efficiency.</a:t>
                      </a:r>
                      <a:endParaRPr lang="en-US" sz="1400" dirty="0">
                        <a:solidFill>
                          <a:schemeClr val="tx1"/>
                        </a:solidFill>
                      </a:endParaRPr>
                    </a:p>
                  </a:txBody>
                  <a:tcPr marL="93278" marR="93278" marT="72000">
                    <a:lnL w="28575"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20000"/>
                        </a:lnSpc>
                        <a:spcBef>
                          <a:spcPts val="1200"/>
                        </a:spcBef>
                        <a:spcAft>
                          <a:spcPts val="0"/>
                        </a:spcAft>
                        <a:buClrTx/>
                        <a:buSzTx/>
                        <a:buFontTx/>
                        <a:buNone/>
                        <a:tabLst/>
                        <a:defRPr/>
                      </a:pPr>
                      <a:r>
                        <a:rPr lang="en-US" sz="2000" b="1" dirty="0">
                          <a:latin typeface="Aptos Black" panose="020B0004020202020204" pitchFamily="34" charset="0"/>
                        </a:rPr>
                        <a:t>Prediction Engine</a:t>
                      </a:r>
                      <a:r>
                        <a:rPr lang="en-US" sz="2000" b="1" dirty="0">
                          <a:solidFill>
                            <a:schemeClr val="tx1"/>
                          </a:solidFill>
                          <a:latin typeface="Aptos Black" panose="020B0004020202020204" pitchFamily="34" charset="0"/>
                        </a:rPr>
                        <a:t> </a:t>
                      </a:r>
                      <a:r>
                        <a:rPr lang="en-US" sz="1400" dirty="0"/>
                        <a:t>Uses linear regression to forecast food requirements and minimize wastage.</a:t>
                      </a:r>
                      <a:endParaRPr lang="en-US" sz="1400" dirty="0">
                        <a:solidFill>
                          <a:schemeClr val="tx1"/>
                        </a:solidFill>
                      </a:endParaRPr>
                    </a:p>
                  </a:txBody>
                  <a:tcPr marL="93278" marR="93278" marT="72000">
                    <a:lnL w="762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0892466"/>
                  </a:ext>
                </a:extLst>
              </a:tr>
            </a:tbl>
          </a:graphicData>
        </a:graphic>
      </p:graphicFrame>
      <p:graphicFrame>
        <p:nvGraphicFramePr>
          <p:cNvPr id="48" name="Table 47">
            <a:extLst>
              <a:ext uri="{FF2B5EF4-FFF2-40B4-BE49-F238E27FC236}">
                <a16:creationId xmlns:a16="http://schemas.microsoft.com/office/drawing/2014/main" id="{1B798016-405C-0AAC-757E-DDF2E0AC4270}"/>
              </a:ext>
            </a:extLst>
          </p:cNvPr>
          <p:cNvGraphicFramePr>
            <a:graphicFrameLocks noGrp="1"/>
          </p:cNvGraphicFramePr>
          <p:nvPr>
            <p:extLst>
              <p:ext uri="{D42A27DB-BD31-4B8C-83A1-F6EECF244321}">
                <p14:modId xmlns:p14="http://schemas.microsoft.com/office/powerpoint/2010/main" val="4254761173"/>
              </p:ext>
            </p:extLst>
          </p:nvPr>
        </p:nvGraphicFramePr>
        <p:xfrm>
          <a:off x="3460912" y="4296543"/>
          <a:ext cx="5270178" cy="1971352"/>
        </p:xfrm>
        <a:graphic>
          <a:graphicData uri="http://schemas.openxmlformats.org/drawingml/2006/table">
            <a:tbl>
              <a:tblPr firstRow="1" bandRow="1">
                <a:tableStyleId>{5C22544A-7EE6-4342-B048-85BDC9FD1C3A}</a:tableStyleId>
              </a:tblPr>
              <a:tblGrid>
                <a:gridCol w="1756726">
                  <a:extLst>
                    <a:ext uri="{9D8B030D-6E8A-4147-A177-3AD203B41FA5}">
                      <a16:colId xmlns:a16="http://schemas.microsoft.com/office/drawing/2014/main" val="3032296814"/>
                    </a:ext>
                  </a:extLst>
                </a:gridCol>
                <a:gridCol w="1756726">
                  <a:extLst>
                    <a:ext uri="{9D8B030D-6E8A-4147-A177-3AD203B41FA5}">
                      <a16:colId xmlns:a16="http://schemas.microsoft.com/office/drawing/2014/main" val="1871713351"/>
                    </a:ext>
                  </a:extLst>
                </a:gridCol>
                <a:gridCol w="1756726">
                  <a:extLst>
                    <a:ext uri="{9D8B030D-6E8A-4147-A177-3AD203B41FA5}">
                      <a16:colId xmlns:a16="http://schemas.microsoft.com/office/drawing/2014/main" val="700880870"/>
                    </a:ext>
                  </a:extLst>
                </a:gridCol>
              </a:tblGrid>
              <a:tr h="48228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solidFill>
                          <a:effectLst/>
                          <a:uLnTx/>
                          <a:uFillTx/>
                          <a:latin typeface="+mn-lt"/>
                          <a:ea typeface="ＭＳ Ｐゴシック"/>
                          <a:cs typeface="Calibri" panose="020F0502020204030204" pitchFamily="34" charset="0"/>
                        </a:rPr>
                        <a:t>Impactful Metrics</a:t>
                      </a:r>
                    </a:p>
                  </a:txBody>
                  <a:tcPr marL="93278" marR="93278"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61644311"/>
                  </a:ext>
                </a:extLst>
              </a:tr>
              <a:tr h="139812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0" cap="none" spc="-100" normalizeH="0" baseline="0" dirty="0">
                          <a:ln>
                            <a:noFill/>
                          </a:ln>
                          <a:solidFill>
                            <a:schemeClr val="tx1"/>
                          </a:solidFill>
                          <a:effectLst/>
                          <a:uLnTx/>
                          <a:uFillTx/>
                          <a:latin typeface="Arial Black" panose="020B0A04020102020204" pitchFamily="34" charset="0"/>
                          <a:ea typeface="+mn-ea"/>
                          <a:cs typeface="Arial" panose="020B0604020202020204" pitchFamily="34" charset="0"/>
                        </a:rPr>
                        <a:t>&gt; 40%</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kern="1200" dirty="0">
                          <a:solidFill>
                            <a:schemeClr val="tx1"/>
                          </a:solidFill>
                          <a:latin typeface="+mn-lt"/>
                          <a:ea typeface="+mn-ea"/>
                          <a:cs typeface="+mn-cs"/>
                        </a:rPr>
                        <a:t>Enhanced customer satisfaction (by survey)</a:t>
                      </a:r>
                      <a:endParaRPr kumimoji="0" lang="en-US" sz="2000" b="1" i="0" u="none" strike="noStrike" kern="0" cap="none" spc="-100" normalizeH="0" baseline="0" dirty="0">
                        <a:ln>
                          <a:noFill/>
                        </a:ln>
                        <a:solidFill>
                          <a:schemeClr val="tx1"/>
                        </a:solidFill>
                        <a:effectLst/>
                        <a:uLnTx/>
                        <a:uFillTx/>
                        <a:latin typeface="Arial Black" panose="020B0A04020102020204" pitchFamily="34" charset="0"/>
                        <a:ea typeface="+mn-ea"/>
                        <a:cs typeface="Arial" panose="020B0604020202020204" pitchFamily="34" charset="0"/>
                      </a:endParaRPr>
                    </a:p>
                  </a:txBody>
                  <a:tcPr marL="93278" marR="93278" marT="7200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0" cap="none" spc="-100" normalizeH="0" baseline="0" dirty="0">
                          <a:ln>
                            <a:noFill/>
                          </a:ln>
                          <a:solidFill>
                            <a:schemeClr val="tx1"/>
                          </a:solidFill>
                          <a:effectLst/>
                          <a:uLnTx/>
                          <a:uFillTx/>
                          <a:latin typeface="Arial Black" panose="020B0A04020102020204" pitchFamily="34" charset="0"/>
                          <a:ea typeface="+mn-ea"/>
                          <a:cs typeface="Arial" panose="020B0604020202020204" pitchFamily="34" charset="0"/>
                        </a:rPr>
                        <a:t>&lt; 40%</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kern="1200" dirty="0">
                          <a:solidFill>
                            <a:schemeClr val="tx1"/>
                          </a:solidFill>
                          <a:latin typeface="+mn-lt"/>
                          <a:ea typeface="+mn-ea"/>
                          <a:cs typeface="+mn-cs"/>
                        </a:rPr>
                        <a:t>Reduction in downtime.</a:t>
                      </a:r>
                    </a:p>
                  </a:txBody>
                  <a:tcPr marL="93278" marR="93278" marT="72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0" cap="none" spc="-100" normalizeH="0" baseline="0" dirty="0">
                          <a:ln>
                            <a:noFill/>
                          </a:ln>
                          <a:solidFill>
                            <a:schemeClr val="tx1"/>
                          </a:solidFill>
                          <a:effectLst/>
                          <a:uLnTx/>
                          <a:uFillTx/>
                          <a:latin typeface="Arial Black" panose="020B0A04020102020204" pitchFamily="34" charset="0"/>
                          <a:ea typeface="+mn-ea"/>
                          <a:cs typeface="Arial" panose="020B0604020202020204" pitchFamily="34" charset="0"/>
                        </a:rPr>
                        <a:t>&lt; 30%</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chemeClr val="tx1"/>
                          </a:solidFill>
                        </a:rPr>
                        <a:t>Reduction in Maintenance Cost</a:t>
                      </a:r>
                    </a:p>
                  </a:txBody>
                  <a:tcPr marL="93278" marR="93278" marT="7200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7831967"/>
                  </a:ext>
                </a:extLst>
              </a:tr>
            </a:tbl>
          </a:graphicData>
        </a:graphic>
      </p:graphicFrame>
    </p:spTree>
    <p:extLst>
      <p:ext uri="{BB962C8B-B14F-4D97-AF65-F5344CB8AC3E}">
        <p14:creationId xmlns:p14="http://schemas.microsoft.com/office/powerpoint/2010/main" val="227710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27D9-1892-AEC7-6347-E3588CD02774}"/>
              </a:ext>
            </a:extLst>
          </p:cNvPr>
          <p:cNvSpPr>
            <a:spLocks noGrp="1"/>
          </p:cNvSpPr>
          <p:nvPr>
            <p:ph type="title"/>
          </p:nvPr>
        </p:nvSpPr>
        <p:spPr/>
        <p:txBody>
          <a:bodyPr/>
          <a:lstStyle/>
          <a:p>
            <a:pPr algn="ctr"/>
            <a:r>
              <a:rPr lang="en-US" dirty="0"/>
              <a:t>Architecture Diagram</a:t>
            </a:r>
          </a:p>
        </p:txBody>
      </p:sp>
      <p:pic>
        <p:nvPicPr>
          <p:cNvPr id="5" name="Content Placeholder 4" descr="A diagram of food prediction system&#10;&#10;Description automatically generated">
            <a:extLst>
              <a:ext uri="{FF2B5EF4-FFF2-40B4-BE49-F238E27FC236}">
                <a16:creationId xmlns:a16="http://schemas.microsoft.com/office/drawing/2014/main" id="{6DBB0D20-F151-064B-16D8-75486A2B2D87}"/>
              </a:ext>
            </a:extLst>
          </p:cNvPr>
          <p:cNvPicPr>
            <a:picLocks noGrp="1" noChangeAspect="1"/>
          </p:cNvPicPr>
          <p:nvPr>
            <p:ph sz="quarter" idx="13"/>
          </p:nvPr>
        </p:nvPicPr>
        <p:blipFill>
          <a:blip r:embed="rId2"/>
          <a:stretch>
            <a:fillRect/>
          </a:stretch>
        </p:blipFill>
        <p:spPr>
          <a:xfrm>
            <a:off x="1830184" y="946150"/>
            <a:ext cx="8534807" cy="5219700"/>
          </a:xfrm>
        </p:spPr>
      </p:pic>
    </p:spTree>
    <p:extLst>
      <p:ext uri="{BB962C8B-B14F-4D97-AF65-F5344CB8AC3E}">
        <p14:creationId xmlns:p14="http://schemas.microsoft.com/office/powerpoint/2010/main" val="467478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4260-BD13-BFE5-32B1-8CB8CCA32604}"/>
              </a:ext>
            </a:extLst>
          </p:cNvPr>
          <p:cNvSpPr>
            <a:spLocks noGrp="1"/>
          </p:cNvSpPr>
          <p:nvPr>
            <p:ph type="title"/>
          </p:nvPr>
        </p:nvSpPr>
        <p:spPr/>
        <p:txBody>
          <a:bodyPr/>
          <a:lstStyle/>
          <a:p>
            <a:r>
              <a:rPr lang="en-US" dirty="0"/>
              <a:t>Why Linear Regression</a:t>
            </a:r>
          </a:p>
        </p:txBody>
      </p:sp>
      <p:sp>
        <p:nvSpPr>
          <p:cNvPr id="3" name="Slide Number Placeholder 2">
            <a:extLst>
              <a:ext uri="{FF2B5EF4-FFF2-40B4-BE49-F238E27FC236}">
                <a16:creationId xmlns:a16="http://schemas.microsoft.com/office/drawing/2014/main" id="{DD5E17D0-6247-D038-0800-0C26C4CFDB96}"/>
              </a:ext>
            </a:extLst>
          </p:cNvPr>
          <p:cNvSpPr>
            <a:spLocks noGrp="1"/>
          </p:cNvSpPr>
          <p:nvPr>
            <p:ph type="sldNum" sz="quarter" idx="12"/>
          </p:nvPr>
        </p:nvSpPr>
        <p:spPr/>
        <p:txBody>
          <a:bodyPr/>
          <a:lstStyle/>
          <a:p>
            <a:fld id="{9A0F7689-66CB-EC4F-9B5C-9C3D3ED1F24F}" type="slidenum">
              <a:rPr lang="en-US" smtClean="0"/>
              <a:pPr/>
              <a:t>4</a:t>
            </a:fld>
            <a:endParaRPr lang="en-US"/>
          </a:p>
        </p:txBody>
      </p:sp>
      <p:sp>
        <p:nvSpPr>
          <p:cNvPr id="4" name="Text Placeholder 3">
            <a:extLst>
              <a:ext uri="{FF2B5EF4-FFF2-40B4-BE49-F238E27FC236}">
                <a16:creationId xmlns:a16="http://schemas.microsoft.com/office/drawing/2014/main" id="{D862AF54-D2DD-4949-DAC3-8BF2847DF6A6}"/>
              </a:ext>
            </a:extLst>
          </p:cNvPr>
          <p:cNvSpPr>
            <a:spLocks noGrp="1"/>
          </p:cNvSpPr>
          <p:nvPr>
            <p:ph type="body" sz="quarter" idx="13"/>
          </p:nvPr>
        </p:nvSpPr>
        <p:spPr/>
        <p:txBody>
          <a:bodyPr/>
          <a:lstStyle/>
          <a:p>
            <a:r>
              <a:rPr lang="en-US" sz="1800" dirty="0"/>
              <a:t>Linear Regression</a:t>
            </a:r>
          </a:p>
          <a:p>
            <a:endParaRPr lang="en-US" dirty="0"/>
          </a:p>
        </p:txBody>
      </p:sp>
      <p:sp>
        <p:nvSpPr>
          <p:cNvPr id="5" name="Text Placeholder 4">
            <a:extLst>
              <a:ext uri="{FF2B5EF4-FFF2-40B4-BE49-F238E27FC236}">
                <a16:creationId xmlns:a16="http://schemas.microsoft.com/office/drawing/2014/main" id="{E3E21F0C-0445-4BE2-C352-28E521594E1B}"/>
              </a:ext>
            </a:extLst>
          </p:cNvPr>
          <p:cNvSpPr>
            <a:spLocks noGrp="1"/>
          </p:cNvSpPr>
          <p:nvPr>
            <p:ph type="body" sz="quarter" idx="14"/>
          </p:nvPr>
        </p:nvSpPr>
        <p:spPr/>
        <p:txBody>
          <a:bodyPr/>
          <a:lstStyle/>
          <a:p>
            <a:r>
              <a:rPr lang="en-US" sz="1400" dirty="0"/>
              <a:t>Supervised (predicts numeric values)</a:t>
            </a:r>
          </a:p>
          <a:p>
            <a:r>
              <a:rPr lang="en-US" sz="1400" dirty="0"/>
              <a:t>Provides continuous numerical output</a:t>
            </a:r>
          </a:p>
          <a:p>
            <a:r>
              <a:rPr lang="en-US" sz="1400" dirty="0"/>
              <a:t>Less prone to overfitting, generalizes well.</a:t>
            </a:r>
          </a:p>
          <a:p>
            <a:r>
              <a:rPr lang="en-US" sz="1400" dirty="0"/>
              <a:t>Shows clear relationships between variables</a:t>
            </a:r>
          </a:p>
          <a:p>
            <a:r>
              <a:rPr lang="en-US" sz="1400" dirty="0"/>
              <a:t>Fast and scalable</a:t>
            </a:r>
          </a:p>
          <a:p>
            <a:r>
              <a:rPr lang="en-US" sz="1400" dirty="0"/>
              <a:t>Works best with linear relationships</a:t>
            </a:r>
          </a:p>
          <a:p>
            <a:r>
              <a:rPr lang="en-US" sz="1400" dirty="0"/>
              <a:t>Best for forecasting numeric values (e.g., food demand)</a:t>
            </a:r>
          </a:p>
          <a:p>
            <a:endParaRPr lang="en-US" dirty="0"/>
          </a:p>
          <a:p>
            <a:endParaRPr lang="en-US" dirty="0"/>
          </a:p>
        </p:txBody>
      </p:sp>
      <p:sp>
        <p:nvSpPr>
          <p:cNvPr id="6" name="Text Placeholder 5">
            <a:extLst>
              <a:ext uri="{FF2B5EF4-FFF2-40B4-BE49-F238E27FC236}">
                <a16:creationId xmlns:a16="http://schemas.microsoft.com/office/drawing/2014/main" id="{EAAFA8EA-4FB6-CF60-B068-1D42CA7A0FAF}"/>
              </a:ext>
            </a:extLst>
          </p:cNvPr>
          <p:cNvSpPr>
            <a:spLocks noGrp="1"/>
          </p:cNvSpPr>
          <p:nvPr>
            <p:ph type="body" sz="quarter" idx="15"/>
          </p:nvPr>
        </p:nvSpPr>
        <p:spPr/>
        <p:txBody>
          <a:bodyPr/>
          <a:lstStyle/>
          <a:p>
            <a:r>
              <a:rPr lang="en-US" sz="1800" dirty="0"/>
              <a:t>K means Cluster</a:t>
            </a:r>
          </a:p>
          <a:p>
            <a:endParaRPr lang="en-US" dirty="0"/>
          </a:p>
        </p:txBody>
      </p:sp>
      <p:sp>
        <p:nvSpPr>
          <p:cNvPr id="7" name="Text Placeholder 6">
            <a:extLst>
              <a:ext uri="{FF2B5EF4-FFF2-40B4-BE49-F238E27FC236}">
                <a16:creationId xmlns:a16="http://schemas.microsoft.com/office/drawing/2014/main" id="{4889E379-2A79-068F-7959-63C176B97342}"/>
              </a:ext>
            </a:extLst>
          </p:cNvPr>
          <p:cNvSpPr>
            <a:spLocks noGrp="1"/>
          </p:cNvSpPr>
          <p:nvPr>
            <p:ph type="body" sz="quarter" idx="16"/>
          </p:nvPr>
        </p:nvSpPr>
        <p:spPr/>
        <p:txBody>
          <a:bodyPr>
            <a:normAutofit/>
          </a:bodyPr>
          <a:lstStyle/>
          <a:p>
            <a:r>
              <a:rPr lang="en-US" sz="1400" dirty="0"/>
              <a:t>Unsupervised (groups similar </a:t>
            </a:r>
            <a:r>
              <a:rPr lang="en-US" sz="1400" dirty="0" err="1"/>
              <a:t>dat</a:t>
            </a:r>
            <a:endParaRPr lang="en-US" sz="1400" dirty="0"/>
          </a:p>
          <a:p>
            <a:r>
              <a:rPr lang="en-US" sz="1400" dirty="0"/>
              <a:t>Clusters data but doesn’t predict values</a:t>
            </a:r>
          </a:p>
          <a:p>
            <a:r>
              <a:rPr lang="en-US" sz="1400" dirty="0"/>
              <a:t>No risk of overfitting, but results depend on K</a:t>
            </a:r>
          </a:p>
          <a:p>
            <a:r>
              <a:rPr lang="en-US" sz="1400" dirty="0"/>
              <a:t>Difficult to explain why data is grouped</a:t>
            </a:r>
          </a:p>
          <a:p>
            <a:r>
              <a:rPr lang="en-US" sz="1400" dirty="0"/>
              <a:t>Computationally expensive for large datasets</a:t>
            </a:r>
          </a:p>
          <a:p>
            <a:r>
              <a:rPr lang="en-US" sz="1400" dirty="0"/>
              <a:t>Does not explicitly model relationships</a:t>
            </a:r>
          </a:p>
          <a:p>
            <a:r>
              <a:rPr lang="en-US" sz="1400" dirty="0"/>
              <a:t>Best for grouping similar data but not forecasting</a:t>
            </a:r>
          </a:p>
        </p:txBody>
      </p:sp>
      <p:sp>
        <p:nvSpPr>
          <p:cNvPr id="8" name="Text Placeholder 7">
            <a:extLst>
              <a:ext uri="{FF2B5EF4-FFF2-40B4-BE49-F238E27FC236}">
                <a16:creationId xmlns:a16="http://schemas.microsoft.com/office/drawing/2014/main" id="{2C2CA127-D348-575B-6868-C506EAE2C096}"/>
              </a:ext>
            </a:extLst>
          </p:cNvPr>
          <p:cNvSpPr>
            <a:spLocks noGrp="1"/>
          </p:cNvSpPr>
          <p:nvPr>
            <p:ph type="body" sz="quarter" idx="17"/>
          </p:nvPr>
        </p:nvSpPr>
        <p:spPr/>
        <p:txBody>
          <a:bodyPr>
            <a:normAutofit/>
          </a:bodyPr>
          <a:lstStyle/>
          <a:p>
            <a:r>
              <a:rPr lang="en-US" sz="1800" dirty="0"/>
              <a:t>Decision Tree Regression</a:t>
            </a:r>
          </a:p>
        </p:txBody>
      </p:sp>
      <p:sp>
        <p:nvSpPr>
          <p:cNvPr id="9" name="Text Placeholder 8">
            <a:extLst>
              <a:ext uri="{FF2B5EF4-FFF2-40B4-BE49-F238E27FC236}">
                <a16:creationId xmlns:a16="http://schemas.microsoft.com/office/drawing/2014/main" id="{E6A92313-C635-DA2C-8DBB-2569D617B782}"/>
              </a:ext>
            </a:extLst>
          </p:cNvPr>
          <p:cNvSpPr>
            <a:spLocks noGrp="1"/>
          </p:cNvSpPr>
          <p:nvPr>
            <p:ph type="body" sz="quarter" idx="18"/>
          </p:nvPr>
        </p:nvSpPr>
        <p:spPr/>
        <p:txBody>
          <a:bodyPr/>
          <a:lstStyle/>
          <a:p>
            <a:r>
              <a:rPr lang="en-US" sz="1400" dirty="0"/>
              <a:t>Supervised (predicts numeric values)</a:t>
            </a:r>
          </a:p>
          <a:p>
            <a:r>
              <a:rPr lang="en-US" sz="1400" dirty="0"/>
              <a:t>Creates stepwise, segmented predictions</a:t>
            </a:r>
          </a:p>
          <a:p>
            <a:r>
              <a:rPr lang="en-US" sz="1400" dirty="0"/>
              <a:t>High risk of overfitting, needs pruning</a:t>
            </a:r>
          </a:p>
          <a:p>
            <a:r>
              <a:rPr lang="en-US" sz="1400" dirty="0"/>
              <a:t>Harder to interpret due to tree splits</a:t>
            </a:r>
          </a:p>
          <a:p>
            <a:r>
              <a:rPr lang="en-US" sz="1400" dirty="0"/>
              <a:t>Slower, especially with deep trees</a:t>
            </a:r>
          </a:p>
          <a:p>
            <a:r>
              <a:rPr lang="en-US" sz="1400" dirty="0"/>
              <a:t>Handles non-linear relationships better</a:t>
            </a:r>
          </a:p>
          <a:p>
            <a:r>
              <a:rPr lang="en-US" sz="1400" dirty="0"/>
              <a:t>Works well for categorical and structured decisions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22372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FA4E-7D17-26BF-A31A-13029E51E2FC}"/>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DC7C1686-394A-F2FE-A301-8B632122C12E}"/>
              </a:ext>
            </a:extLst>
          </p:cNvPr>
          <p:cNvSpPr>
            <a:spLocks noGrp="1"/>
          </p:cNvSpPr>
          <p:nvPr>
            <p:ph sz="quarter" idx="13"/>
          </p:nvPr>
        </p:nvSpPr>
        <p:spPr/>
        <p:txBody>
          <a:bodyPr/>
          <a:lstStyle/>
          <a:p>
            <a:r>
              <a:rPr lang="en-US" b="1" dirty="0" err="1"/>
              <a:t>FastAPI</a:t>
            </a:r>
            <a:r>
              <a:rPr lang="en-US" b="1" dirty="0"/>
              <a:t> Framework</a:t>
            </a:r>
            <a:r>
              <a:rPr lang="en-US" dirty="0"/>
              <a:t>: Utilized </a:t>
            </a:r>
            <a:r>
              <a:rPr lang="en-US" dirty="0" err="1"/>
              <a:t>FastAPI</a:t>
            </a:r>
            <a:r>
              <a:rPr lang="en-US" dirty="0"/>
              <a:t> to build an API for uploading Excel files, training a linear regression model, and making predictions.</a:t>
            </a:r>
          </a:p>
          <a:p>
            <a:r>
              <a:rPr lang="en-US" b="1" dirty="0"/>
              <a:t>Data Preprocessing</a:t>
            </a:r>
            <a:r>
              <a:rPr lang="en-US" dirty="0"/>
              <a:t>: Removed holidays and Sundays, converted categorical variables to numerical form, and ensured all columns were numeric where needed.</a:t>
            </a:r>
          </a:p>
          <a:p>
            <a:r>
              <a:rPr lang="en-US" b="1" dirty="0"/>
              <a:t>Model Training</a:t>
            </a:r>
            <a:r>
              <a:rPr lang="en-US" dirty="0"/>
              <a:t>: Used a </a:t>
            </a:r>
            <a:r>
              <a:rPr lang="en-US" b="1" dirty="0"/>
              <a:t>Linear Regression</a:t>
            </a:r>
            <a:r>
              <a:rPr lang="en-US" dirty="0"/>
              <a:t> model trained on key features like footfall, lunch/snacks orders, and differences to predict actual consumption and wastage.</a:t>
            </a:r>
          </a:p>
          <a:p>
            <a:r>
              <a:rPr lang="en-US" b="1" dirty="0"/>
              <a:t>Training &amp; Prediction Pipeline</a:t>
            </a:r>
            <a:r>
              <a:rPr lang="en-US" dirty="0"/>
              <a:t>: Implemented endpoints for uploading an Excel sheet, training the model, and making predictions both from files and manual inputs.</a:t>
            </a:r>
          </a:p>
          <a:p>
            <a:r>
              <a:rPr lang="en-US" b="1" dirty="0"/>
              <a:t>Heatmap Visualization</a:t>
            </a:r>
            <a:r>
              <a:rPr lang="en-US" dirty="0"/>
              <a:t>: Generated heatmaps using </a:t>
            </a:r>
            <a:r>
              <a:rPr lang="en-US" b="1" dirty="0"/>
              <a:t>Matplotlib &amp; Seaborn</a:t>
            </a:r>
            <a:r>
              <a:rPr lang="en-US" dirty="0"/>
              <a:t> to visualize predicted consumption and wastage across different facilities.</a:t>
            </a:r>
          </a:p>
          <a:p>
            <a:r>
              <a:rPr lang="en-US" b="1" dirty="0"/>
              <a:t>Facility-Based Predictions</a:t>
            </a:r>
            <a:r>
              <a:rPr lang="en-US" dirty="0"/>
              <a:t>: Allowed grouping of results by facility to analyze consumption and wastage patterns at a more granular level.</a:t>
            </a:r>
          </a:p>
          <a:p>
            <a:endParaRPr lang="en-US" dirty="0"/>
          </a:p>
        </p:txBody>
      </p:sp>
    </p:spTree>
    <p:extLst>
      <p:ext uri="{BB962C8B-B14F-4D97-AF65-F5344CB8AC3E}">
        <p14:creationId xmlns:p14="http://schemas.microsoft.com/office/powerpoint/2010/main" val="292630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7D29-A12C-F6AA-6EAF-47448D5BB58A}"/>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a16="http://schemas.microsoft.com/office/drawing/2014/main" id="{E7680016-5BDF-5296-FAA7-2379F3CF609D}"/>
              </a:ext>
            </a:extLst>
          </p:cNvPr>
          <p:cNvSpPr>
            <a:spLocks noGrp="1"/>
          </p:cNvSpPr>
          <p:nvPr>
            <p:ph idx="1"/>
          </p:nvPr>
        </p:nvSpPr>
        <p:spPr/>
        <p:txBody>
          <a:bodyPr/>
          <a:lstStyle/>
          <a:p>
            <a:r>
              <a:rPr lang="en-US" dirty="0"/>
              <a:t>Poor Data Quality</a:t>
            </a:r>
          </a:p>
          <a:p>
            <a:pPr lvl="1"/>
            <a:r>
              <a:rPr lang="en-US" dirty="0"/>
              <a:t>Inconsistent column names across sheets.</a:t>
            </a:r>
          </a:p>
          <a:p>
            <a:pPr lvl="1"/>
            <a:r>
              <a:rPr lang="en-US" dirty="0"/>
              <a:t>Missing and incomplete data in key fields (footfall, lunch/snacks ordered).</a:t>
            </a:r>
          </a:p>
          <a:p>
            <a:r>
              <a:rPr lang="en-US" dirty="0"/>
              <a:t>Remarks on Holidays </a:t>
            </a:r>
          </a:p>
          <a:p>
            <a:pPr lvl="1"/>
            <a:r>
              <a:rPr lang="en-US" dirty="0"/>
              <a:t>Holidays were not always explicitly mentioned.</a:t>
            </a:r>
          </a:p>
          <a:p>
            <a:r>
              <a:rPr lang="en-US" dirty="0"/>
              <a:t>Data Formatting Issues</a:t>
            </a:r>
          </a:p>
          <a:p>
            <a:pPr lvl="1"/>
            <a:r>
              <a:rPr lang="en-US" dirty="0"/>
              <a:t>Numeric fields stored as text.</a:t>
            </a:r>
          </a:p>
          <a:p>
            <a:pPr lvl="1"/>
            <a:r>
              <a:rPr lang="en-US" dirty="0"/>
              <a:t>Inconsistent date formats causing parsing issues.</a:t>
            </a:r>
          </a:p>
          <a:p>
            <a:r>
              <a:rPr lang="en-US" dirty="0"/>
              <a:t>Anomalies</a:t>
            </a:r>
          </a:p>
          <a:p>
            <a:pPr lvl="1"/>
            <a:r>
              <a:rPr lang="en-US" dirty="0"/>
              <a:t>Extreme variations in footfall and consumption.</a:t>
            </a:r>
          </a:p>
          <a:p>
            <a:pPr lvl="1"/>
            <a:r>
              <a:rPr lang="en-US" dirty="0"/>
              <a:t>Wrong inputs in columns</a:t>
            </a:r>
          </a:p>
          <a:p>
            <a:r>
              <a:rPr lang="en-US" dirty="0"/>
              <a:t>Feature Selection</a:t>
            </a:r>
          </a:p>
          <a:p>
            <a:pPr lvl="1"/>
            <a:r>
              <a:rPr lang="en-US" dirty="0"/>
              <a:t>Categorical variables like "day" and "facility" required encoding.</a:t>
            </a:r>
          </a:p>
          <a:p>
            <a:endParaRPr lang="en-US" dirty="0"/>
          </a:p>
        </p:txBody>
      </p:sp>
      <p:sp>
        <p:nvSpPr>
          <p:cNvPr id="4" name="Slide Number Placeholder 3">
            <a:extLst>
              <a:ext uri="{FF2B5EF4-FFF2-40B4-BE49-F238E27FC236}">
                <a16:creationId xmlns:a16="http://schemas.microsoft.com/office/drawing/2014/main" id="{3F889A21-F9FD-82B1-C886-42332570ACC7}"/>
              </a:ext>
            </a:extLst>
          </p:cNvPr>
          <p:cNvSpPr>
            <a:spLocks noGrp="1"/>
          </p:cNvSpPr>
          <p:nvPr>
            <p:ph type="sldNum" sz="quarter" idx="10"/>
          </p:nvPr>
        </p:nvSpPr>
        <p:spPr/>
        <p:txBody>
          <a:bodyPr/>
          <a:lstStyle/>
          <a:p>
            <a:fld id="{9A0F7689-66CB-EC4F-9B5C-9C3D3ED1F24F}" type="slidenum">
              <a:rPr lang="en-IN" smtClean="0"/>
              <a:pPr/>
              <a:t>6</a:t>
            </a:fld>
            <a:endParaRPr lang="en-IN"/>
          </a:p>
        </p:txBody>
      </p:sp>
    </p:spTree>
    <p:extLst>
      <p:ext uri="{BB962C8B-B14F-4D97-AF65-F5344CB8AC3E}">
        <p14:creationId xmlns:p14="http://schemas.microsoft.com/office/powerpoint/2010/main" val="126630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7E51-0AA5-44E6-A369-DB9D5C48704F}"/>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9E59264B-4079-5E72-9AFB-82F92BDEA6FB}"/>
              </a:ext>
            </a:extLst>
          </p:cNvPr>
          <p:cNvSpPr>
            <a:spLocks noGrp="1"/>
          </p:cNvSpPr>
          <p:nvPr>
            <p:ph idx="1"/>
          </p:nvPr>
        </p:nvSpPr>
        <p:spPr/>
        <p:txBody>
          <a:bodyPr/>
          <a:lstStyle/>
          <a:p>
            <a:r>
              <a:rPr lang="en-US" dirty="0"/>
              <a:t>Enhanced Model Accuracy</a:t>
            </a:r>
          </a:p>
          <a:p>
            <a:pPr lvl="1"/>
            <a:r>
              <a:rPr lang="en-US" dirty="0"/>
              <a:t>Explore </a:t>
            </a:r>
            <a:r>
              <a:rPr lang="en-US" b="1" dirty="0"/>
              <a:t>advanced ML models</a:t>
            </a:r>
            <a:r>
              <a:rPr lang="en-US" dirty="0"/>
              <a:t> like Random Forest, </a:t>
            </a:r>
            <a:r>
              <a:rPr lang="en-US" dirty="0" err="1"/>
              <a:t>XGBoost</a:t>
            </a:r>
            <a:r>
              <a:rPr lang="en-US" dirty="0"/>
              <a:t>, or Neural Networks.</a:t>
            </a:r>
          </a:p>
          <a:p>
            <a:pPr lvl="1"/>
            <a:r>
              <a:rPr lang="en-US" dirty="0"/>
              <a:t>Incorporate </a:t>
            </a:r>
            <a:r>
              <a:rPr lang="en-US" b="1" dirty="0"/>
              <a:t>time-series forecasting</a:t>
            </a:r>
            <a:r>
              <a:rPr lang="en-US" dirty="0"/>
              <a:t> for better trend analysis.</a:t>
            </a:r>
          </a:p>
          <a:p>
            <a:r>
              <a:rPr lang="en-US" dirty="0"/>
              <a:t>Automated Data Cleaning &amp; Preprocessing</a:t>
            </a:r>
          </a:p>
          <a:p>
            <a:pPr lvl="1"/>
            <a:r>
              <a:rPr lang="en-US" dirty="0"/>
              <a:t>Implement </a:t>
            </a:r>
            <a:r>
              <a:rPr lang="en-US" b="1" dirty="0"/>
              <a:t>AI-driven data validation</a:t>
            </a:r>
            <a:r>
              <a:rPr lang="en-US" dirty="0"/>
              <a:t> to handle missing values and outliers.</a:t>
            </a:r>
          </a:p>
          <a:p>
            <a:pPr lvl="1"/>
            <a:r>
              <a:rPr lang="en-US" dirty="0"/>
              <a:t>Develop a </a:t>
            </a:r>
            <a:r>
              <a:rPr lang="en-US" b="1" dirty="0"/>
              <a:t>data pipeline</a:t>
            </a:r>
            <a:r>
              <a:rPr lang="en-US" dirty="0"/>
              <a:t> for real-time ingestion and transformation.</a:t>
            </a:r>
          </a:p>
          <a:p>
            <a:r>
              <a:rPr lang="en-US" dirty="0"/>
              <a:t>Integration with IoT &amp; Real-Time Data</a:t>
            </a:r>
          </a:p>
          <a:p>
            <a:pPr lvl="1"/>
            <a:r>
              <a:rPr lang="en-US" dirty="0"/>
              <a:t>Utilize </a:t>
            </a:r>
            <a:r>
              <a:rPr lang="en-US" b="1" dirty="0"/>
              <a:t>IoT sensors</a:t>
            </a:r>
            <a:r>
              <a:rPr lang="en-US" dirty="0"/>
              <a:t> to track real-time footfall and food wastage.</a:t>
            </a:r>
          </a:p>
          <a:p>
            <a:pPr lvl="1"/>
            <a:r>
              <a:rPr lang="en-US" dirty="0"/>
              <a:t>Implement </a:t>
            </a:r>
            <a:r>
              <a:rPr lang="en-US" b="1" dirty="0"/>
              <a:t>API integration</a:t>
            </a:r>
            <a:r>
              <a:rPr lang="en-US" dirty="0"/>
              <a:t> with cafeteria ordering systems.</a:t>
            </a:r>
          </a:p>
          <a:p>
            <a:r>
              <a:rPr lang="en-US" dirty="0"/>
              <a:t>AI-Driven Decision Making</a:t>
            </a:r>
          </a:p>
          <a:p>
            <a:pPr lvl="1"/>
            <a:r>
              <a:rPr lang="en-US" dirty="0"/>
              <a:t>Implement </a:t>
            </a:r>
            <a:r>
              <a:rPr lang="en-US" b="1" dirty="0"/>
              <a:t>dynamic pricing strategies</a:t>
            </a:r>
            <a:r>
              <a:rPr lang="en-US" dirty="0"/>
              <a:t> based on demand patterns.</a:t>
            </a:r>
          </a:p>
          <a:p>
            <a:pPr lvl="1"/>
            <a:r>
              <a:rPr lang="en-US"/>
              <a:t>Develop a </a:t>
            </a:r>
            <a:r>
              <a:rPr lang="en-US" b="1"/>
              <a:t>smart recommendation system</a:t>
            </a:r>
            <a:r>
              <a:rPr lang="en-US"/>
              <a:t> for optimal food ordering.</a:t>
            </a:r>
            <a:endParaRPr lang="en-US" dirty="0"/>
          </a:p>
        </p:txBody>
      </p:sp>
      <p:sp>
        <p:nvSpPr>
          <p:cNvPr id="4" name="Slide Number Placeholder 3">
            <a:extLst>
              <a:ext uri="{FF2B5EF4-FFF2-40B4-BE49-F238E27FC236}">
                <a16:creationId xmlns:a16="http://schemas.microsoft.com/office/drawing/2014/main" id="{FA3F72A0-1022-17B7-0EA5-51ACB78C2AC5}"/>
              </a:ext>
            </a:extLst>
          </p:cNvPr>
          <p:cNvSpPr>
            <a:spLocks noGrp="1"/>
          </p:cNvSpPr>
          <p:nvPr>
            <p:ph type="sldNum" sz="quarter" idx="10"/>
          </p:nvPr>
        </p:nvSpPr>
        <p:spPr/>
        <p:txBody>
          <a:bodyPr/>
          <a:lstStyle/>
          <a:p>
            <a:fld id="{9A0F7689-66CB-EC4F-9B5C-9C3D3ED1F24F}" type="slidenum">
              <a:rPr lang="en-IN" smtClean="0"/>
              <a:pPr/>
              <a:t>7</a:t>
            </a:fld>
            <a:endParaRPr lang="en-IN"/>
          </a:p>
        </p:txBody>
      </p:sp>
    </p:spTree>
    <p:extLst>
      <p:ext uri="{BB962C8B-B14F-4D97-AF65-F5344CB8AC3E}">
        <p14:creationId xmlns:p14="http://schemas.microsoft.com/office/powerpoint/2010/main" val="46901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FDCD-DA28-48F0-05D7-BFF777059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4243AC-B7C7-44A7-26E5-92C068595288}"/>
              </a:ext>
            </a:extLst>
          </p:cNvPr>
          <p:cNvSpPr>
            <a:spLocks noGrp="1"/>
          </p:cNvSpPr>
          <p:nvPr>
            <p:ph sz="quarter" idx="13"/>
          </p:nvPr>
        </p:nvSpPr>
        <p:spPr/>
        <p:txBody>
          <a:bodyPr/>
          <a:lstStyle/>
          <a:p>
            <a:endParaRPr lang="en-US"/>
          </a:p>
        </p:txBody>
      </p:sp>
      <p:pic>
        <p:nvPicPr>
          <p:cNvPr id="2050" name="Picture 2" descr="Artificial Intelligence Services and Solutions | Persistent AI">
            <a:extLst>
              <a:ext uri="{FF2B5EF4-FFF2-40B4-BE49-F238E27FC236}">
                <a16:creationId xmlns:a16="http://schemas.microsoft.com/office/drawing/2014/main" id="{E2380ACD-D2F3-74C7-AABE-503230C73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192000" cy="6815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704781-03E2-D86B-1416-761ED9D8A1C6}"/>
              </a:ext>
            </a:extLst>
          </p:cNvPr>
          <p:cNvSpPr txBox="1"/>
          <p:nvPr/>
        </p:nvSpPr>
        <p:spPr>
          <a:xfrm>
            <a:off x="734381" y="2192055"/>
            <a:ext cx="6255141" cy="707886"/>
          </a:xfrm>
          <a:prstGeom prst="rect">
            <a:avLst/>
          </a:prstGeom>
          <a:noFill/>
        </p:spPr>
        <p:txBody>
          <a:bodyPr wrap="square" rtlCol="0">
            <a:spAutoFit/>
          </a:bodyPr>
          <a:lstStyle/>
          <a:p>
            <a:r>
              <a:rPr lang="en-US" sz="4000" dirty="0">
                <a:solidFill>
                  <a:schemeClr val="bg1"/>
                </a:solidFill>
              </a:rPr>
              <a:t>Thank you!</a:t>
            </a:r>
          </a:p>
        </p:txBody>
      </p:sp>
    </p:spTree>
    <p:extLst>
      <p:ext uri="{BB962C8B-B14F-4D97-AF65-F5344CB8AC3E}">
        <p14:creationId xmlns:p14="http://schemas.microsoft.com/office/powerpoint/2010/main" val="387359467"/>
      </p:ext>
    </p:extLst>
  </p:cSld>
  <p:clrMapOvr>
    <a:masterClrMapping/>
  </p:clrMapOvr>
</p:sld>
</file>

<file path=ppt/theme/theme1.xml><?xml version="1.0" encoding="utf-8"?>
<a:theme xmlns:a="http://schemas.openxmlformats.org/drawingml/2006/main" name="Master Light">
  <a:themeElements>
    <a:clrScheme name="Custom 5">
      <a:dk1>
        <a:srgbClr val="000000"/>
      </a:dk1>
      <a:lt1>
        <a:srgbClr val="FFFFFF"/>
      </a:lt1>
      <a:dk2>
        <a:srgbClr val="011D42"/>
      </a:dk2>
      <a:lt2>
        <a:srgbClr val="F0F0F0"/>
      </a:lt2>
      <a:accent1>
        <a:srgbClr val="011D42"/>
      </a:accent1>
      <a:accent2>
        <a:srgbClr val="FB5E05"/>
      </a:accent2>
      <a:accent3>
        <a:srgbClr val="FE7223"/>
      </a:accent3>
      <a:accent4>
        <a:srgbClr val="FE955A"/>
      </a:accent4>
      <a:accent5>
        <a:srgbClr val="FEB990"/>
      </a:accent5>
      <a:accent6>
        <a:srgbClr val="FDDBC8"/>
      </a:accent6>
      <a:hlink>
        <a:srgbClr val="FC5F08"/>
      </a:hlink>
      <a:folHlink>
        <a:srgbClr val="FFB9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_Internal PPT Template_PPTX_Nov 2024" id="{F152EFEB-9CA5-437F-BF6E-A19E88B330B1}" vid="{FAED92AE-AEDD-4E8A-BC76-DC09A99162AC}"/>
    </a:ext>
  </a:extLst>
</a:theme>
</file>

<file path=ppt/theme/theme2.xml><?xml version="1.0" encoding="utf-8"?>
<a:theme xmlns:a="http://schemas.openxmlformats.org/drawingml/2006/main" name="2_Master Dark">
  <a:themeElements>
    <a:clrScheme name="Custom 1">
      <a:dk1>
        <a:srgbClr val="231E28"/>
      </a:dk1>
      <a:lt1>
        <a:srgbClr val="EEEEEE"/>
      </a:lt1>
      <a:dk2>
        <a:srgbClr val="4E4B54"/>
      </a:dk2>
      <a:lt2>
        <a:srgbClr val="FFFFFF"/>
      </a:lt2>
      <a:accent1>
        <a:srgbClr val="FD5F07"/>
      </a:accent1>
      <a:accent2>
        <a:srgbClr val="00ADC6"/>
      </a:accent2>
      <a:accent3>
        <a:srgbClr val="F5AE45"/>
      </a:accent3>
      <a:accent4>
        <a:srgbClr val="4FCAC4"/>
      </a:accent4>
      <a:accent5>
        <a:srgbClr val="FF8279"/>
      </a:accent5>
      <a:accent6>
        <a:srgbClr val="9BD480"/>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owerpoint Template-September" id="{A0F041C3-1EFB-6248-A0DB-794852E2FCCD}" vid="{168072E3-13FA-5A48-8B60-4B215F047D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C423F122003646AEFF8DB98FF1ABF6" ma:contentTypeVersion="8" ma:contentTypeDescription="Create a new document." ma:contentTypeScope="" ma:versionID="7fb5c8f26ae6f3d492f22d09f7de3510">
  <xsd:schema xmlns:xsd="http://www.w3.org/2001/XMLSchema" xmlns:xs="http://www.w3.org/2001/XMLSchema" xmlns:p="http://schemas.microsoft.com/office/2006/metadata/properties" xmlns:ns2="ee703d8c-73f9-450d-b7bd-eb2d0d16eff1" targetNamespace="http://schemas.microsoft.com/office/2006/metadata/properties" ma:root="true" ma:fieldsID="1e88889825fb127f0803598e0d3a620f" ns2:_="">
    <xsd:import namespace="ee703d8c-73f9-450d-b7bd-eb2d0d16ef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03d8c-73f9-450d-b7bd-eb2d0d16ef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C707C3-AC84-4CB9-9A63-E31BDB209843}">
  <ds:schemaRefs>
    <ds:schemaRef ds:uri="http://schemas.microsoft.com/sharepoint/v3/contenttype/forms"/>
  </ds:schemaRefs>
</ds:datastoreItem>
</file>

<file path=customXml/itemProps2.xml><?xml version="1.0" encoding="utf-8"?>
<ds:datastoreItem xmlns:ds="http://schemas.openxmlformats.org/officeDocument/2006/customXml" ds:itemID="{253B715E-4007-4AA4-8946-0B4A181E7C5C}">
  <ds:schemaRefs>
    <ds:schemaRef ds:uri="http://schemas.openxmlformats.org/package/2006/metadata/core-properties"/>
    <ds:schemaRef ds:uri="ee703d8c-73f9-450d-b7bd-eb2d0d16eff1"/>
    <ds:schemaRef ds:uri="http://purl.org/dc/elements/1.1/"/>
    <ds:schemaRef ds:uri="http://schemas.microsoft.com/office/2006/documentManagement/types"/>
    <ds:schemaRef ds:uri="http://purl.org/dc/terms/"/>
    <ds:schemaRef ds:uri="http://www.w3.org/XML/1998/namespace"/>
    <ds:schemaRef ds:uri="http://purl.org/dc/dcmitype/"/>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6C84874-2ADA-45BF-AC56-A8484DE7B41D}">
  <ds:schemaRefs>
    <ds:schemaRef ds:uri="ee703d8c-73f9-450d-b7bd-eb2d0d16ef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f4beacd-b7aa-49b2-aaa1-b8525cb257e0}" enabled="0" method="" siteId="{1f4beacd-b7aa-49b2-aaa1-b8525cb257e0}" removed="1"/>
</clbl:labelList>
</file>

<file path=docProps/app.xml><?xml version="1.0" encoding="utf-8"?>
<Properties xmlns="http://schemas.openxmlformats.org/officeDocument/2006/extended-properties" xmlns:vt="http://schemas.openxmlformats.org/officeDocument/2006/docPropsVTypes">
  <Template/>
  <TotalTime>98</TotalTime>
  <Words>1224</Words>
  <Application>Microsoft Office PowerPoint</Application>
  <PresentationFormat>Widescreen</PresentationFormat>
  <Paragraphs>95</Paragraphs>
  <Slides>8</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Aptos Black</vt:lpstr>
      <vt:lpstr>Arial</vt:lpstr>
      <vt:lpstr>Arial Black</vt:lpstr>
      <vt:lpstr>Calibri</vt:lpstr>
      <vt:lpstr>Courier New</vt:lpstr>
      <vt:lpstr>Gordita</vt:lpstr>
      <vt:lpstr>Open Sans</vt:lpstr>
      <vt:lpstr>System Font Regular</vt:lpstr>
      <vt:lpstr>Master Light</vt:lpstr>
      <vt:lpstr>2_Master Dark</vt:lpstr>
      <vt:lpstr>PowerPoint Presentation</vt:lpstr>
      <vt:lpstr> 1) Predict food requirements for next day and reduce food wastage   2) Smart Food Demand Prediction 3) DATA DYNAMITE  </vt:lpstr>
      <vt:lpstr>Architecture Diagram</vt:lpstr>
      <vt:lpstr>Why Linear Regression</vt:lpstr>
      <vt:lpstr>Approach:</vt:lpstr>
      <vt:lpstr>Challenges faced</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Sachin Kulkarni</dc:creator>
  <cp:keywords>S3</cp:keywords>
  <cp:lastModifiedBy>Bharat Tatti</cp:lastModifiedBy>
  <cp:revision>9</cp:revision>
  <cp:lastPrinted>2019-12-04T21:26:18Z</cp:lastPrinted>
  <dcterms:created xsi:type="dcterms:W3CDTF">2024-11-09T04:09:06Z</dcterms:created>
  <dcterms:modified xsi:type="dcterms:W3CDTF">2025-03-22T18:22:58Z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0x0101008EC423F122003646AEFF8DB98FF1ABF6</vt:lpwstr>
  </property>
  <property fmtid="{D5CDD505-2E9C-101B-9397-08002B2CF9AE}" pid="3" name="MediaServiceImageTags">
    <vt:lpwstr/>
  </property>
</Properties>
</file>